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356" r:id="rId4"/>
    <p:sldId id="263" r:id="rId5"/>
    <p:sldId id="258" r:id="rId6"/>
    <p:sldId id="259" r:id="rId7"/>
    <p:sldId id="357" r:id="rId8"/>
    <p:sldId id="264" r:id="rId9"/>
    <p:sldId id="260" r:id="rId10"/>
    <p:sldId id="262" r:id="rId11"/>
    <p:sldId id="360" r:id="rId12"/>
    <p:sldId id="261" r:id="rId13"/>
    <p:sldId id="269" r:id="rId14"/>
    <p:sldId id="270" r:id="rId15"/>
    <p:sldId id="273" r:id="rId16"/>
    <p:sldId id="274" r:id="rId17"/>
    <p:sldId id="275" r:id="rId18"/>
    <p:sldId id="265" r:id="rId19"/>
    <p:sldId id="35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01653-4067-4286-9AE2-5FE7A9E9C36D}" v="1" dt="2024-04-23T07:19:44.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F6D06934-AC49-4754-99CC-934F5713297F}"/>
    <pc:docChg chg="undo custSel addSld delSld modSld sldOrd">
      <pc:chgData name="Gerjan de Ruiter" userId="5d7c516b-9dcd-41a8-99d3-54425d29895b" providerId="ADAL" clId="{F6D06934-AC49-4754-99CC-934F5713297F}" dt="2023-05-10T06:44:57.973" v="4608"/>
      <pc:docMkLst>
        <pc:docMk/>
      </pc:docMkLst>
      <pc:sldChg chg="addSp delSp modSp new mod">
        <pc:chgData name="Gerjan de Ruiter" userId="5d7c516b-9dcd-41a8-99d3-54425d29895b" providerId="ADAL" clId="{F6D06934-AC49-4754-99CC-934F5713297F}" dt="2023-05-09T12:40:39.317" v="55" actId="21"/>
        <pc:sldMkLst>
          <pc:docMk/>
          <pc:sldMk cId="3324914693" sldId="256"/>
        </pc:sldMkLst>
        <pc:spChg chg="mod">
          <ac:chgData name="Gerjan de Ruiter" userId="5d7c516b-9dcd-41a8-99d3-54425d29895b" providerId="ADAL" clId="{F6D06934-AC49-4754-99CC-934F5713297F}" dt="2023-05-09T12:40:21.604" v="22" actId="20577"/>
          <ac:spMkLst>
            <pc:docMk/>
            <pc:sldMk cId="3324914693" sldId="256"/>
            <ac:spMk id="2" creationId="{4A8C7998-2618-4914-222C-959F8BB4F38D}"/>
          </ac:spMkLst>
        </pc:spChg>
        <pc:spChg chg="mod">
          <ac:chgData name="Gerjan de Ruiter" userId="5d7c516b-9dcd-41a8-99d3-54425d29895b" providerId="ADAL" clId="{F6D06934-AC49-4754-99CC-934F5713297F}" dt="2023-05-09T12:40:33.615" v="54" actId="20577"/>
          <ac:spMkLst>
            <pc:docMk/>
            <pc:sldMk cId="3324914693" sldId="256"/>
            <ac:spMk id="3" creationId="{B1266EAB-E1E7-4D7F-667B-0880AD4FCCC4}"/>
          </ac:spMkLst>
        </pc:spChg>
        <pc:picChg chg="add del mod">
          <ac:chgData name="Gerjan de Ruiter" userId="5d7c516b-9dcd-41a8-99d3-54425d29895b" providerId="ADAL" clId="{F6D06934-AC49-4754-99CC-934F5713297F}" dt="2023-05-09T12:40:39.317" v="55" actId="21"/>
          <ac:picMkLst>
            <pc:docMk/>
            <pc:sldMk cId="3324914693" sldId="256"/>
            <ac:picMk id="4" creationId="{66F79FE1-C8FC-42F0-4323-7072667CD18C}"/>
          </ac:picMkLst>
        </pc:picChg>
      </pc:sldChg>
      <pc:sldChg chg="addSp delSp modSp new mod modClrScheme chgLayout">
        <pc:chgData name="Gerjan de Ruiter" userId="5d7c516b-9dcd-41a8-99d3-54425d29895b" providerId="ADAL" clId="{F6D06934-AC49-4754-99CC-934F5713297F}" dt="2023-05-09T12:41:12.561" v="67" actId="700"/>
        <pc:sldMkLst>
          <pc:docMk/>
          <pc:sldMk cId="3987941922" sldId="257"/>
        </pc:sldMkLst>
        <pc:spChg chg="del mod ord">
          <ac:chgData name="Gerjan de Ruiter" userId="5d7c516b-9dcd-41a8-99d3-54425d29895b" providerId="ADAL" clId="{F6D06934-AC49-4754-99CC-934F5713297F}" dt="2023-05-09T12:40:47.565" v="57" actId="700"/>
          <ac:spMkLst>
            <pc:docMk/>
            <pc:sldMk cId="3987941922" sldId="257"/>
            <ac:spMk id="2" creationId="{58E3C477-BCA7-5F01-1771-06C99DDE52CB}"/>
          </ac:spMkLst>
        </pc:spChg>
        <pc:spChg chg="del mod ord">
          <ac:chgData name="Gerjan de Ruiter" userId="5d7c516b-9dcd-41a8-99d3-54425d29895b" providerId="ADAL" clId="{F6D06934-AC49-4754-99CC-934F5713297F}" dt="2023-05-09T12:40:47.565" v="57" actId="700"/>
          <ac:spMkLst>
            <pc:docMk/>
            <pc:sldMk cId="3987941922" sldId="257"/>
            <ac:spMk id="3" creationId="{2239E926-A2BF-12F4-B61E-5BE1E4B44061}"/>
          </ac:spMkLst>
        </pc:spChg>
        <pc:spChg chg="add del mod ord">
          <ac:chgData name="Gerjan de Ruiter" userId="5d7c516b-9dcd-41a8-99d3-54425d29895b" providerId="ADAL" clId="{F6D06934-AC49-4754-99CC-934F5713297F}" dt="2023-05-09T12:41:00.346" v="62" actId="478"/>
          <ac:spMkLst>
            <pc:docMk/>
            <pc:sldMk cId="3987941922" sldId="257"/>
            <ac:spMk id="4" creationId="{85D91295-D401-166E-D789-9A99F6F03B0D}"/>
          </ac:spMkLst>
        </pc:spChg>
        <pc:spChg chg="add del mod ord">
          <ac:chgData name="Gerjan de Ruiter" userId="5d7c516b-9dcd-41a8-99d3-54425d29895b" providerId="ADAL" clId="{F6D06934-AC49-4754-99CC-934F5713297F}" dt="2023-05-09T12:40:48.587" v="58"/>
          <ac:spMkLst>
            <pc:docMk/>
            <pc:sldMk cId="3987941922" sldId="257"/>
            <ac:spMk id="5" creationId="{CF28E819-4A1D-BAFD-FDC7-4D08A01A4193}"/>
          </ac:spMkLst>
        </pc:spChg>
        <pc:spChg chg="add del mod ord">
          <ac:chgData name="Gerjan de Ruiter" userId="5d7c516b-9dcd-41a8-99d3-54425d29895b" providerId="ADAL" clId="{F6D06934-AC49-4754-99CC-934F5713297F}" dt="2023-05-09T12:41:12.561" v="67" actId="700"/>
          <ac:spMkLst>
            <pc:docMk/>
            <pc:sldMk cId="3987941922" sldId="257"/>
            <ac:spMk id="7" creationId="{591CCBA0-67F2-7811-ADB2-D648AFA90B96}"/>
          </ac:spMkLst>
        </pc:spChg>
        <pc:spChg chg="add del mod ord">
          <ac:chgData name="Gerjan de Ruiter" userId="5d7c516b-9dcd-41a8-99d3-54425d29895b" providerId="ADAL" clId="{F6D06934-AC49-4754-99CC-934F5713297F}" dt="2023-05-09T12:41:12.561" v="67" actId="700"/>
          <ac:spMkLst>
            <pc:docMk/>
            <pc:sldMk cId="3987941922" sldId="257"/>
            <ac:spMk id="8" creationId="{322AE62A-0411-60E8-E133-03331BD768F1}"/>
          </ac:spMkLst>
        </pc:spChg>
        <pc:spChg chg="add del mod ord">
          <ac:chgData name="Gerjan de Ruiter" userId="5d7c516b-9dcd-41a8-99d3-54425d29895b" providerId="ADAL" clId="{F6D06934-AC49-4754-99CC-934F5713297F}" dt="2023-05-09T12:41:12.561" v="67" actId="700"/>
          <ac:spMkLst>
            <pc:docMk/>
            <pc:sldMk cId="3987941922" sldId="257"/>
            <ac:spMk id="9" creationId="{B78FC7AC-B0F1-4000-85D7-C795F4CCBF3A}"/>
          </ac:spMkLst>
        </pc:spChg>
        <pc:picChg chg="add mod ord">
          <ac:chgData name="Gerjan de Ruiter" userId="5d7c516b-9dcd-41a8-99d3-54425d29895b" providerId="ADAL" clId="{F6D06934-AC49-4754-99CC-934F5713297F}" dt="2023-05-09T12:41:12.561" v="67" actId="700"/>
          <ac:picMkLst>
            <pc:docMk/>
            <pc:sldMk cId="3987941922" sldId="257"/>
            <ac:picMk id="6" creationId="{5F19CAAF-3C6E-7D73-F438-E07780443B26}"/>
          </ac:picMkLst>
        </pc:picChg>
      </pc:sldChg>
      <pc:sldChg chg="addSp delSp modSp new mod ord modClrScheme chgLayout">
        <pc:chgData name="Gerjan de Ruiter" userId="5d7c516b-9dcd-41a8-99d3-54425d29895b" providerId="ADAL" clId="{F6D06934-AC49-4754-99CC-934F5713297F}" dt="2023-05-09T14:03:54.156" v="4586" actId="20577"/>
        <pc:sldMkLst>
          <pc:docMk/>
          <pc:sldMk cId="3130504023" sldId="258"/>
        </pc:sldMkLst>
        <pc:spChg chg="mod">
          <ac:chgData name="Gerjan de Ruiter" userId="5d7c516b-9dcd-41a8-99d3-54425d29895b" providerId="ADAL" clId="{F6D06934-AC49-4754-99CC-934F5713297F}" dt="2023-05-09T12:45:32.371" v="473" actId="26606"/>
          <ac:spMkLst>
            <pc:docMk/>
            <pc:sldMk cId="3130504023" sldId="258"/>
            <ac:spMk id="2" creationId="{BC53CE6F-F475-2751-8C5E-4D16DCF29CC1}"/>
          </ac:spMkLst>
        </pc:spChg>
        <pc:spChg chg="add del mod">
          <ac:chgData name="Gerjan de Ruiter" userId="5d7c516b-9dcd-41a8-99d3-54425d29895b" providerId="ADAL" clId="{F6D06934-AC49-4754-99CC-934F5713297F}" dt="2023-05-09T12:45:32.371" v="473" actId="26606"/>
          <ac:spMkLst>
            <pc:docMk/>
            <pc:sldMk cId="3130504023" sldId="258"/>
            <ac:spMk id="3" creationId="{38F5F8E5-FE24-E454-9CE1-DFF6626C1BC2}"/>
          </ac:spMkLst>
        </pc:spChg>
        <pc:spChg chg="add del">
          <ac:chgData name="Gerjan de Ruiter" userId="5d7c516b-9dcd-41a8-99d3-54425d29895b" providerId="ADAL" clId="{F6D06934-AC49-4754-99CC-934F5713297F}" dt="2023-05-09T12:45:32.371" v="473" actId="26606"/>
          <ac:spMkLst>
            <pc:docMk/>
            <pc:sldMk cId="3130504023" sldId="258"/>
            <ac:spMk id="4" creationId="{1BA40F29-7361-BC18-57C2-6D08211CBC57}"/>
          </ac:spMkLst>
        </pc:spChg>
        <pc:spChg chg="add del">
          <ac:chgData name="Gerjan de Ruiter" userId="5d7c516b-9dcd-41a8-99d3-54425d29895b" providerId="ADAL" clId="{F6D06934-AC49-4754-99CC-934F5713297F}" dt="2023-05-09T12:45:32.371" v="473" actId="26606"/>
          <ac:spMkLst>
            <pc:docMk/>
            <pc:sldMk cId="3130504023" sldId="258"/>
            <ac:spMk id="5" creationId="{C1FF8684-48DE-6447-58B8-7BB165A281EE}"/>
          </ac:spMkLst>
        </pc:spChg>
        <pc:spChg chg="add del">
          <ac:chgData name="Gerjan de Ruiter" userId="5d7c516b-9dcd-41a8-99d3-54425d29895b" providerId="ADAL" clId="{F6D06934-AC49-4754-99CC-934F5713297F}" dt="2023-05-09T12:45:26.555" v="464" actId="26606"/>
          <ac:spMkLst>
            <pc:docMk/>
            <pc:sldMk cId="3130504023" sldId="258"/>
            <ac:spMk id="11" creationId="{B537BDB5-F83C-33FB-4C72-7A4D09A1B098}"/>
          </ac:spMkLst>
        </pc:spChg>
        <pc:spChg chg="add del">
          <ac:chgData name="Gerjan de Ruiter" userId="5d7c516b-9dcd-41a8-99d3-54425d29895b" providerId="ADAL" clId="{F6D06934-AC49-4754-99CC-934F5713297F}" dt="2023-05-09T12:45:32.314" v="472" actId="26606"/>
          <ac:spMkLst>
            <pc:docMk/>
            <pc:sldMk cId="3130504023" sldId="258"/>
            <ac:spMk id="12" creationId="{D662538F-E307-F279-0CE2-5482BF1B2AF9}"/>
          </ac:spMkLst>
        </pc:spChg>
        <pc:spChg chg="add del">
          <ac:chgData name="Gerjan de Ruiter" userId="5d7c516b-9dcd-41a8-99d3-54425d29895b" providerId="ADAL" clId="{F6D06934-AC49-4754-99CC-934F5713297F}" dt="2023-05-09T12:45:32.314" v="472" actId="26606"/>
          <ac:spMkLst>
            <pc:docMk/>
            <pc:sldMk cId="3130504023" sldId="258"/>
            <ac:spMk id="14" creationId="{E20CEBFE-18FB-6068-9217-274597E5EAA7}"/>
          </ac:spMkLst>
        </pc:spChg>
        <pc:spChg chg="add del mod">
          <ac:chgData name="Gerjan de Ruiter" userId="5d7c516b-9dcd-41a8-99d3-54425d29895b" providerId="ADAL" clId="{F6D06934-AC49-4754-99CC-934F5713297F}" dt="2023-05-09T12:45:29.616" v="468" actId="26606"/>
          <ac:spMkLst>
            <pc:docMk/>
            <pc:sldMk cId="3130504023" sldId="258"/>
            <ac:spMk id="16" creationId="{49F54ACB-8481-D3EA-0F4D-D30FAC92093F}"/>
          </ac:spMkLst>
        </pc:spChg>
        <pc:spChg chg="add del">
          <ac:chgData name="Gerjan de Ruiter" userId="5d7c516b-9dcd-41a8-99d3-54425d29895b" providerId="ADAL" clId="{F6D06934-AC49-4754-99CC-934F5713297F}" dt="2023-05-09T12:45:30.768" v="470" actId="26606"/>
          <ac:spMkLst>
            <pc:docMk/>
            <pc:sldMk cId="3130504023" sldId="258"/>
            <ac:spMk id="19" creationId="{B537BDB5-F83C-33FB-4C72-7A4D09A1B098}"/>
          </ac:spMkLst>
        </pc:spChg>
        <pc:spChg chg="add mod">
          <ac:chgData name="Gerjan de Ruiter" userId="5d7c516b-9dcd-41a8-99d3-54425d29895b" providerId="ADAL" clId="{F6D06934-AC49-4754-99CC-934F5713297F}" dt="2023-05-09T14:03:54.156" v="4586" actId="20577"/>
          <ac:spMkLst>
            <pc:docMk/>
            <pc:sldMk cId="3130504023" sldId="258"/>
            <ac:spMk id="23" creationId="{38F5F8E5-FE24-E454-9CE1-DFF6626C1BC2}"/>
          </ac:spMkLst>
        </pc:spChg>
        <pc:spChg chg="add">
          <ac:chgData name="Gerjan de Ruiter" userId="5d7c516b-9dcd-41a8-99d3-54425d29895b" providerId="ADAL" clId="{F6D06934-AC49-4754-99CC-934F5713297F}" dt="2023-05-09T12:45:32.371" v="473" actId="26606"/>
          <ac:spMkLst>
            <pc:docMk/>
            <pc:sldMk cId="3130504023" sldId="258"/>
            <ac:spMk id="25" creationId="{B537BDB5-F83C-33FB-4C72-7A4D09A1B098}"/>
          </ac:spMkLst>
        </pc:spChg>
        <pc:graphicFrameChg chg="add del">
          <ac:chgData name="Gerjan de Ruiter" userId="5d7c516b-9dcd-41a8-99d3-54425d29895b" providerId="ADAL" clId="{F6D06934-AC49-4754-99CC-934F5713297F}" dt="2023-05-09T12:45:32.314" v="472" actId="26606"/>
          <ac:graphicFrameMkLst>
            <pc:docMk/>
            <pc:sldMk cId="3130504023" sldId="258"/>
            <ac:graphicFrameMk id="21" creationId="{9E88403D-2A57-C573-68CE-2566CE9FBDA9}"/>
          </ac:graphicFrameMkLst>
        </pc:graphicFrameChg>
        <pc:picChg chg="add del">
          <ac:chgData name="Gerjan de Ruiter" userId="5d7c516b-9dcd-41a8-99d3-54425d29895b" providerId="ADAL" clId="{F6D06934-AC49-4754-99CC-934F5713297F}" dt="2023-05-09T12:45:26.555" v="464" actId="26606"/>
          <ac:picMkLst>
            <pc:docMk/>
            <pc:sldMk cId="3130504023" sldId="258"/>
            <ac:picMk id="7" creationId="{D6AE6484-A206-4FE6-F454-7FCA1BDEF9CE}"/>
          </ac:picMkLst>
        </pc:picChg>
        <pc:picChg chg="add del">
          <ac:chgData name="Gerjan de Ruiter" userId="5d7c516b-9dcd-41a8-99d3-54425d29895b" providerId="ADAL" clId="{F6D06934-AC49-4754-99CC-934F5713297F}" dt="2023-05-09T12:45:32.314" v="472" actId="26606"/>
          <ac:picMkLst>
            <pc:docMk/>
            <pc:sldMk cId="3130504023" sldId="258"/>
            <ac:picMk id="8" creationId="{8A6FB1DE-EADD-3A55-D1FB-47D4D002BE1A}"/>
          </ac:picMkLst>
        </pc:picChg>
        <pc:picChg chg="add del">
          <ac:chgData name="Gerjan de Ruiter" userId="5d7c516b-9dcd-41a8-99d3-54425d29895b" providerId="ADAL" clId="{F6D06934-AC49-4754-99CC-934F5713297F}" dt="2023-05-09T12:45:27.913" v="466" actId="26606"/>
          <ac:picMkLst>
            <pc:docMk/>
            <pc:sldMk cId="3130504023" sldId="258"/>
            <ac:picMk id="13" creationId="{82AEAD5D-C10F-7614-B074-0F4EB24422FF}"/>
          </ac:picMkLst>
        </pc:picChg>
        <pc:picChg chg="add del">
          <ac:chgData name="Gerjan de Ruiter" userId="5d7c516b-9dcd-41a8-99d3-54425d29895b" providerId="ADAL" clId="{F6D06934-AC49-4754-99CC-934F5713297F}" dt="2023-05-09T12:45:29.616" v="468" actId="26606"/>
          <ac:picMkLst>
            <pc:docMk/>
            <pc:sldMk cId="3130504023" sldId="258"/>
            <ac:picMk id="15" creationId="{9A399B67-DFA3-B8E4-0614-88954B5C75D6}"/>
          </ac:picMkLst>
        </pc:picChg>
        <pc:picChg chg="add del">
          <ac:chgData name="Gerjan de Ruiter" userId="5d7c516b-9dcd-41a8-99d3-54425d29895b" providerId="ADAL" clId="{F6D06934-AC49-4754-99CC-934F5713297F}" dt="2023-05-09T12:45:30.768" v="470" actId="26606"/>
          <ac:picMkLst>
            <pc:docMk/>
            <pc:sldMk cId="3130504023" sldId="258"/>
            <ac:picMk id="18" creationId="{D6AE6484-A206-4FE6-F454-7FCA1BDEF9CE}"/>
          </ac:picMkLst>
        </pc:picChg>
        <pc:picChg chg="add del">
          <ac:chgData name="Gerjan de Ruiter" userId="5d7c516b-9dcd-41a8-99d3-54425d29895b" providerId="ADAL" clId="{F6D06934-AC49-4754-99CC-934F5713297F}" dt="2023-05-09T12:45:34.295" v="474" actId="478"/>
          <ac:picMkLst>
            <pc:docMk/>
            <pc:sldMk cId="3130504023" sldId="258"/>
            <ac:picMk id="24" creationId="{D6AE6484-A206-4FE6-F454-7FCA1BDEF9CE}"/>
          </ac:picMkLst>
        </pc:picChg>
      </pc:sldChg>
      <pc:sldChg chg="addSp delSp modSp new mod">
        <pc:chgData name="Gerjan de Ruiter" userId="5d7c516b-9dcd-41a8-99d3-54425d29895b" providerId="ADAL" clId="{F6D06934-AC49-4754-99CC-934F5713297F}" dt="2023-05-10T06:33:32.031" v="4588" actId="478"/>
        <pc:sldMkLst>
          <pc:docMk/>
          <pc:sldMk cId="1420006679" sldId="259"/>
        </pc:sldMkLst>
        <pc:spChg chg="mod">
          <ac:chgData name="Gerjan de Ruiter" userId="5d7c516b-9dcd-41a8-99d3-54425d29895b" providerId="ADAL" clId="{F6D06934-AC49-4754-99CC-934F5713297F}" dt="2023-05-09T12:45:47.493" v="482" actId="20577"/>
          <ac:spMkLst>
            <pc:docMk/>
            <pc:sldMk cId="1420006679" sldId="259"/>
            <ac:spMk id="2" creationId="{0F834FCF-DAF9-A541-2510-CE3A6905E10C}"/>
          </ac:spMkLst>
        </pc:spChg>
        <pc:spChg chg="mod">
          <ac:chgData name="Gerjan de Ruiter" userId="5d7c516b-9dcd-41a8-99d3-54425d29895b" providerId="ADAL" clId="{F6D06934-AC49-4754-99CC-934F5713297F}" dt="2023-05-09T14:03:50.940" v="4573" actId="20577"/>
          <ac:spMkLst>
            <pc:docMk/>
            <pc:sldMk cId="1420006679" sldId="259"/>
            <ac:spMk id="3" creationId="{3C700A5F-DB6D-BE70-29E4-7456F17084D4}"/>
          </ac:spMkLst>
        </pc:spChg>
        <pc:spChg chg="del">
          <ac:chgData name="Gerjan de Ruiter" userId="5d7c516b-9dcd-41a8-99d3-54425d29895b" providerId="ADAL" clId="{F6D06934-AC49-4754-99CC-934F5713297F}" dt="2023-05-10T06:33:29.648" v="4587"/>
          <ac:spMkLst>
            <pc:docMk/>
            <pc:sldMk cId="1420006679" sldId="259"/>
            <ac:spMk id="4" creationId="{563D4CA6-FA19-5BE6-3D80-477F539CC752}"/>
          </ac:spMkLst>
        </pc:spChg>
        <pc:spChg chg="del">
          <ac:chgData name="Gerjan de Ruiter" userId="5d7c516b-9dcd-41a8-99d3-54425d29895b" providerId="ADAL" clId="{F6D06934-AC49-4754-99CC-934F5713297F}" dt="2023-05-10T06:33:32.031" v="4588" actId="478"/>
          <ac:spMkLst>
            <pc:docMk/>
            <pc:sldMk cId="1420006679" sldId="259"/>
            <ac:spMk id="5" creationId="{6FDFA67C-2CCB-C2D5-F203-BD43FC84983B}"/>
          </ac:spMkLst>
        </pc:spChg>
        <pc:picChg chg="add mod">
          <ac:chgData name="Gerjan de Ruiter" userId="5d7c516b-9dcd-41a8-99d3-54425d29895b" providerId="ADAL" clId="{F6D06934-AC49-4754-99CC-934F5713297F}" dt="2023-05-10T06:33:29.648" v="4587"/>
          <ac:picMkLst>
            <pc:docMk/>
            <pc:sldMk cId="1420006679" sldId="259"/>
            <ac:picMk id="1026" creationId="{5E558E20-1A8E-478B-302C-8DAA97FD021D}"/>
          </ac:picMkLst>
        </pc:picChg>
      </pc:sldChg>
      <pc:sldChg chg="addSp delSp modSp new mod ord modClrScheme chgLayout">
        <pc:chgData name="Gerjan de Ruiter" userId="5d7c516b-9dcd-41a8-99d3-54425d29895b" providerId="ADAL" clId="{F6D06934-AC49-4754-99CC-934F5713297F}" dt="2023-05-10T06:35:43.258" v="4592"/>
        <pc:sldMkLst>
          <pc:docMk/>
          <pc:sldMk cId="4057539356" sldId="260"/>
        </pc:sldMkLst>
        <pc:spChg chg="del mod ord">
          <ac:chgData name="Gerjan de Ruiter" userId="5d7c516b-9dcd-41a8-99d3-54425d29895b" providerId="ADAL" clId="{F6D06934-AC49-4754-99CC-934F5713297F}" dt="2023-05-09T13:18:10.311" v="660" actId="700"/>
          <ac:spMkLst>
            <pc:docMk/>
            <pc:sldMk cId="4057539356" sldId="260"/>
            <ac:spMk id="2" creationId="{62C0CB2B-5517-28F7-B857-0D723B59B286}"/>
          </ac:spMkLst>
        </pc:spChg>
        <pc:spChg chg="del mod ord">
          <ac:chgData name="Gerjan de Ruiter" userId="5d7c516b-9dcd-41a8-99d3-54425d29895b" providerId="ADAL" clId="{F6D06934-AC49-4754-99CC-934F5713297F}" dt="2023-05-09T13:18:10.311" v="660" actId="700"/>
          <ac:spMkLst>
            <pc:docMk/>
            <pc:sldMk cId="4057539356" sldId="260"/>
            <ac:spMk id="3" creationId="{53A4A996-5A42-666D-E9A9-576B0002F743}"/>
          </ac:spMkLst>
        </pc:spChg>
        <pc:spChg chg="del mod ord">
          <ac:chgData name="Gerjan de Ruiter" userId="5d7c516b-9dcd-41a8-99d3-54425d29895b" providerId="ADAL" clId="{F6D06934-AC49-4754-99CC-934F5713297F}" dt="2023-05-09T13:18:10.311" v="660" actId="700"/>
          <ac:spMkLst>
            <pc:docMk/>
            <pc:sldMk cId="4057539356" sldId="260"/>
            <ac:spMk id="4" creationId="{FA32AFF9-E4DF-CF76-87D0-CA2688FD0BC8}"/>
          </ac:spMkLst>
        </pc:spChg>
        <pc:spChg chg="del mod ord">
          <ac:chgData name="Gerjan de Ruiter" userId="5d7c516b-9dcd-41a8-99d3-54425d29895b" providerId="ADAL" clId="{F6D06934-AC49-4754-99CC-934F5713297F}" dt="2023-05-09T13:18:10.311" v="660" actId="700"/>
          <ac:spMkLst>
            <pc:docMk/>
            <pc:sldMk cId="4057539356" sldId="260"/>
            <ac:spMk id="5" creationId="{39C30BC6-6837-A9D1-7CF0-18A68E7C5652}"/>
          </ac:spMkLst>
        </pc:spChg>
        <pc:spChg chg="add mod ord">
          <ac:chgData name="Gerjan de Ruiter" userId="5d7c516b-9dcd-41a8-99d3-54425d29895b" providerId="ADAL" clId="{F6D06934-AC49-4754-99CC-934F5713297F}" dt="2023-05-09T13:24:21.557" v="1475" actId="20577"/>
          <ac:spMkLst>
            <pc:docMk/>
            <pc:sldMk cId="4057539356" sldId="260"/>
            <ac:spMk id="6" creationId="{B762F778-67B2-B3A6-F62F-F9DF5C75705B}"/>
          </ac:spMkLst>
        </pc:spChg>
        <pc:spChg chg="add mod ord">
          <ac:chgData name="Gerjan de Ruiter" userId="5d7c516b-9dcd-41a8-99d3-54425d29895b" providerId="ADAL" clId="{F6D06934-AC49-4754-99CC-934F5713297F}" dt="2023-05-09T13:24:29.947" v="1491" actId="20577"/>
          <ac:spMkLst>
            <pc:docMk/>
            <pc:sldMk cId="4057539356" sldId="260"/>
            <ac:spMk id="7" creationId="{B5AA44AD-3F93-A195-F5A3-5C7158534F90}"/>
          </ac:spMkLst>
        </pc:spChg>
        <pc:spChg chg="add del mod ord">
          <ac:chgData name="Gerjan de Ruiter" userId="5d7c516b-9dcd-41a8-99d3-54425d29895b" providerId="ADAL" clId="{F6D06934-AC49-4754-99CC-934F5713297F}" dt="2023-05-10T06:35:27.627" v="4589"/>
          <ac:spMkLst>
            <pc:docMk/>
            <pc:sldMk cId="4057539356" sldId="260"/>
            <ac:spMk id="8" creationId="{EBFEF106-B0CB-0219-D14C-F6D22206BCFB}"/>
          </ac:spMkLst>
        </pc:spChg>
        <pc:spChg chg="add del mod ord">
          <ac:chgData name="Gerjan de Ruiter" userId="5d7c516b-9dcd-41a8-99d3-54425d29895b" providerId="ADAL" clId="{F6D06934-AC49-4754-99CC-934F5713297F}" dt="2023-05-10T06:35:29.033" v="4590" actId="478"/>
          <ac:spMkLst>
            <pc:docMk/>
            <pc:sldMk cId="4057539356" sldId="260"/>
            <ac:spMk id="9" creationId="{21D36183-6CAF-EBAA-5073-F8BC6CC3EBDB}"/>
          </ac:spMkLst>
        </pc:spChg>
        <pc:picChg chg="add mod">
          <ac:chgData name="Gerjan de Ruiter" userId="5d7c516b-9dcd-41a8-99d3-54425d29895b" providerId="ADAL" clId="{F6D06934-AC49-4754-99CC-934F5713297F}" dt="2023-05-10T06:35:27.627" v="4589"/>
          <ac:picMkLst>
            <pc:docMk/>
            <pc:sldMk cId="4057539356" sldId="260"/>
            <ac:picMk id="2050" creationId="{BAF8310F-C7F2-B5F1-E1E5-B514267DE37E}"/>
          </ac:picMkLst>
        </pc:picChg>
      </pc:sldChg>
      <pc:sldChg chg="addSp delSp modSp new mod modClrScheme chgLayout">
        <pc:chgData name="Gerjan de Ruiter" userId="5d7c516b-9dcd-41a8-99d3-54425d29895b" providerId="ADAL" clId="{F6D06934-AC49-4754-99CC-934F5713297F}" dt="2023-05-10T06:37:03.379" v="4597" actId="1076"/>
        <pc:sldMkLst>
          <pc:docMk/>
          <pc:sldMk cId="1829376499" sldId="261"/>
        </pc:sldMkLst>
        <pc:spChg chg="del">
          <ac:chgData name="Gerjan de Ruiter" userId="5d7c516b-9dcd-41a8-99d3-54425d29895b" providerId="ADAL" clId="{F6D06934-AC49-4754-99CC-934F5713297F}" dt="2023-05-10T06:36:49.780" v="4594" actId="26606"/>
          <ac:spMkLst>
            <pc:docMk/>
            <pc:sldMk cId="1829376499" sldId="261"/>
            <ac:spMk id="2" creationId="{D6344F28-A455-A9AB-A3A7-40C008132A4E}"/>
          </ac:spMkLst>
        </pc:spChg>
        <pc:spChg chg="del">
          <ac:chgData name="Gerjan de Ruiter" userId="5d7c516b-9dcd-41a8-99d3-54425d29895b" providerId="ADAL" clId="{F6D06934-AC49-4754-99CC-934F5713297F}" dt="2023-05-10T06:36:45.145" v="4593"/>
          <ac:spMkLst>
            <pc:docMk/>
            <pc:sldMk cId="1829376499" sldId="261"/>
            <ac:spMk id="3" creationId="{30680B8F-49C3-C1D9-986C-04D8E4D6C2BB}"/>
          </ac:spMkLst>
        </pc:spChg>
        <pc:spChg chg="mod ord">
          <ac:chgData name="Gerjan de Ruiter" userId="5d7c516b-9dcd-41a8-99d3-54425d29895b" providerId="ADAL" clId="{F6D06934-AC49-4754-99CC-934F5713297F}" dt="2023-05-10T06:36:49.780" v="4594" actId="26606"/>
          <ac:spMkLst>
            <pc:docMk/>
            <pc:sldMk cId="1829376499" sldId="261"/>
            <ac:spMk id="4" creationId="{5DD2ABA4-8F94-BBB7-1635-8A3F7BD0F4B6}"/>
          </ac:spMkLst>
        </pc:spChg>
        <pc:spChg chg="mod">
          <ac:chgData name="Gerjan de Ruiter" userId="5d7c516b-9dcd-41a8-99d3-54425d29895b" providerId="ADAL" clId="{F6D06934-AC49-4754-99CC-934F5713297F}" dt="2023-05-10T06:36:49.780" v="4594" actId="26606"/>
          <ac:spMkLst>
            <pc:docMk/>
            <pc:sldMk cId="1829376499" sldId="261"/>
            <ac:spMk id="5" creationId="{DD03802F-D673-3750-0BD2-C233C445C2A3}"/>
          </ac:spMkLst>
        </pc:spChg>
        <pc:picChg chg="add mod modCrop">
          <ac:chgData name="Gerjan de Ruiter" userId="5d7c516b-9dcd-41a8-99d3-54425d29895b" providerId="ADAL" clId="{F6D06934-AC49-4754-99CC-934F5713297F}" dt="2023-05-10T06:37:03.379" v="4597" actId="1076"/>
          <ac:picMkLst>
            <pc:docMk/>
            <pc:sldMk cId="1829376499" sldId="261"/>
            <ac:picMk id="3074" creationId="{98D27A11-BFE9-B07A-2AB3-F346FCFE92EB}"/>
          </ac:picMkLst>
        </pc:picChg>
      </pc:sldChg>
      <pc:sldChg chg="modSp new mod ord modAnim">
        <pc:chgData name="Gerjan de Ruiter" userId="5d7c516b-9dcd-41a8-99d3-54425d29895b" providerId="ADAL" clId="{F6D06934-AC49-4754-99CC-934F5713297F}" dt="2023-05-09T13:40:42.415" v="3066"/>
        <pc:sldMkLst>
          <pc:docMk/>
          <pc:sldMk cId="2419259648" sldId="262"/>
        </pc:sldMkLst>
        <pc:spChg chg="mod">
          <ac:chgData name="Gerjan de Ruiter" userId="5d7c516b-9dcd-41a8-99d3-54425d29895b" providerId="ADAL" clId="{F6D06934-AC49-4754-99CC-934F5713297F}" dt="2023-05-09T13:23:20.496" v="1398" actId="20577"/>
          <ac:spMkLst>
            <pc:docMk/>
            <pc:sldMk cId="2419259648" sldId="262"/>
            <ac:spMk id="2" creationId="{EE9911AE-AC0F-01B8-94E5-0186223C3F47}"/>
          </ac:spMkLst>
        </pc:spChg>
        <pc:spChg chg="mod">
          <ac:chgData name="Gerjan de Ruiter" userId="5d7c516b-9dcd-41a8-99d3-54425d29895b" providerId="ADAL" clId="{F6D06934-AC49-4754-99CC-934F5713297F}" dt="2023-05-09T13:25:29.443" v="1505" actId="14100"/>
          <ac:spMkLst>
            <pc:docMk/>
            <pc:sldMk cId="2419259648" sldId="262"/>
            <ac:spMk id="3" creationId="{03AAC0A7-8F7B-20E1-D124-827E3EE3CEBB}"/>
          </ac:spMkLst>
        </pc:spChg>
      </pc:sldChg>
      <pc:sldChg chg="modSp add mod ord modAnim">
        <pc:chgData name="Gerjan de Ruiter" userId="5d7c516b-9dcd-41a8-99d3-54425d29895b" providerId="ADAL" clId="{F6D06934-AC49-4754-99CC-934F5713297F}" dt="2023-05-09T13:52:03.746" v="4422"/>
        <pc:sldMkLst>
          <pc:docMk/>
          <pc:sldMk cId="2810233327" sldId="263"/>
        </pc:sldMkLst>
        <pc:spChg chg="mod">
          <ac:chgData name="Gerjan de Ruiter" userId="5d7c516b-9dcd-41a8-99d3-54425d29895b" providerId="ADAL" clId="{F6D06934-AC49-4754-99CC-934F5713297F}" dt="2023-05-09T13:20:16.979" v="1134" actId="20577"/>
          <ac:spMkLst>
            <pc:docMk/>
            <pc:sldMk cId="2810233327" sldId="263"/>
            <ac:spMk id="2" creationId="{EE9911AE-AC0F-01B8-94E5-0186223C3F47}"/>
          </ac:spMkLst>
        </pc:spChg>
        <pc:spChg chg="mod">
          <ac:chgData name="Gerjan de Ruiter" userId="5d7c516b-9dcd-41a8-99d3-54425d29895b" providerId="ADAL" clId="{F6D06934-AC49-4754-99CC-934F5713297F}" dt="2023-05-09T13:19:54.159" v="1039" actId="20577"/>
          <ac:spMkLst>
            <pc:docMk/>
            <pc:sldMk cId="2810233327" sldId="263"/>
            <ac:spMk id="3" creationId="{03AAC0A7-8F7B-20E1-D124-827E3EE3CEBB}"/>
          </ac:spMkLst>
        </pc:spChg>
      </pc:sldChg>
      <pc:sldChg chg="add del">
        <pc:chgData name="Gerjan de Ruiter" userId="5d7c516b-9dcd-41a8-99d3-54425d29895b" providerId="ADAL" clId="{F6D06934-AC49-4754-99CC-934F5713297F}" dt="2023-05-09T13:22:18.854" v="1177" actId="47"/>
        <pc:sldMkLst>
          <pc:docMk/>
          <pc:sldMk cId="375127320" sldId="264"/>
        </pc:sldMkLst>
      </pc:sldChg>
      <pc:sldChg chg="addSp delSp modSp new mod ord modClrScheme modAnim chgLayout">
        <pc:chgData name="Gerjan de Ruiter" userId="5d7c516b-9dcd-41a8-99d3-54425d29895b" providerId="ADAL" clId="{F6D06934-AC49-4754-99CC-934F5713297F}" dt="2023-05-09T13:40:54.631" v="3068"/>
        <pc:sldMkLst>
          <pc:docMk/>
          <pc:sldMk cId="2149239083" sldId="264"/>
        </pc:sldMkLst>
        <pc:spChg chg="mod ord">
          <ac:chgData name="Gerjan de Ruiter" userId="5d7c516b-9dcd-41a8-99d3-54425d29895b" providerId="ADAL" clId="{F6D06934-AC49-4754-99CC-934F5713297F}" dt="2023-05-09T13:30:19.050" v="2086" actId="26606"/>
          <ac:spMkLst>
            <pc:docMk/>
            <pc:sldMk cId="2149239083" sldId="264"/>
            <ac:spMk id="2" creationId="{AC780FB2-5F50-BF35-D22F-DF3F196479D2}"/>
          </ac:spMkLst>
        </pc:spChg>
        <pc:spChg chg="del">
          <ac:chgData name="Gerjan de Ruiter" userId="5d7c516b-9dcd-41a8-99d3-54425d29895b" providerId="ADAL" clId="{F6D06934-AC49-4754-99CC-934F5713297F}" dt="2023-05-09T13:27:45.211" v="1791"/>
          <ac:spMkLst>
            <pc:docMk/>
            <pc:sldMk cId="2149239083" sldId="264"/>
            <ac:spMk id="3" creationId="{38032F0B-F45A-4EFD-DF9F-1C6AB063F4F1}"/>
          </ac:spMkLst>
        </pc:spChg>
        <pc:spChg chg="add del mod">
          <ac:chgData name="Gerjan de Ruiter" userId="5d7c516b-9dcd-41a8-99d3-54425d29895b" providerId="ADAL" clId="{F6D06934-AC49-4754-99CC-934F5713297F}" dt="2023-05-09T13:27:45.211" v="1791"/>
          <ac:spMkLst>
            <pc:docMk/>
            <pc:sldMk cId="2149239083" sldId="264"/>
            <ac:spMk id="4" creationId="{04C86C3B-A205-E146-D989-A68AF856817A}"/>
          </ac:spMkLst>
        </pc:spChg>
        <pc:spChg chg="add del mod ord">
          <ac:chgData name="Gerjan de Ruiter" userId="5d7c516b-9dcd-41a8-99d3-54425d29895b" providerId="ADAL" clId="{F6D06934-AC49-4754-99CC-934F5713297F}" dt="2023-05-09T13:27:49.331" v="1792" actId="700"/>
          <ac:spMkLst>
            <pc:docMk/>
            <pc:sldMk cId="2149239083" sldId="264"/>
            <ac:spMk id="5" creationId="{A07C3586-B4C3-399E-FB6A-3863681E8F5E}"/>
          </ac:spMkLst>
        </pc:spChg>
        <pc:spChg chg="add mod ord">
          <ac:chgData name="Gerjan de Ruiter" userId="5d7c516b-9dcd-41a8-99d3-54425d29895b" providerId="ADAL" clId="{F6D06934-AC49-4754-99CC-934F5713297F}" dt="2023-05-09T13:31:58.891" v="2367" actId="27636"/>
          <ac:spMkLst>
            <pc:docMk/>
            <pc:sldMk cId="2149239083" sldId="264"/>
            <ac:spMk id="6" creationId="{177816A0-48EC-E74E-F68B-206C2BD9ABDD}"/>
          </ac:spMkLst>
        </pc:spChg>
        <pc:spChg chg="add mod">
          <ac:chgData name="Gerjan de Ruiter" userId="5d7c516b-9dcd-41a8-99d3-54425d29895b" providerId="ADAL" clId="{F6D06934-AC49-4754-99CC-934F5713297F}" dt="2023-05-09T13:30:19.050" v="2086" actId="26606"/>
          <ac:spMkLst>
            <pc:docMk/>
            <pc:sldMk cId="2149239083" sldId="264"/>
            <ac:spMk id="12" creationId="{9EDEF4B4-9ED2-204D-3C65-61C43B0ED568}"/>
          </ac:spMkLst>
        </pc:spChg>
        <pc:picChg chg="add">
          <ac:chgData name="Gerjan de Ruiter" userId="5d7c516b-9dcd-41a8-99d3-54425d29895b" providerId="ADAL" clId="{F6D06934-AC49-4754-99CC-934F5713297F}" dt="2023-05-09T13:30:19.050" v="2086" actId="26606"/>
          <ac:picMkLst>
            <pc:docMk/>
            <pc:sldMk cId="2149239083" sldId="264"/>
            <ac:picMk id="8" creationId="{5D7314C2-8C58-78E6-C443-09B397AA4697}"/>
          </ac:picMkLst>
        </pc:picChg>
      </pc:sldChg>
      <pc:sldChg chg="modSp add mod modAnim">
        <pc:chgData name="Gerjan de Ruiter" userId="5d7c516b-9dcd-41a8-99d3-54425d29895b" providerId="ADAL" clId="{F6D06934-AC49-4754-99CC-934F5713297F}" dt="2023-05-09T13:44:51.046" v="3593" actId="20577"/>
        <pc:sldMkLst>
          <pc:docMk/>
          <pc:sldMk cId="2897529469" sldId="265"/>
        </pc:sldMkLst>
        <pc:spChg chg="mod">
          <ac:chgData name="Gerjan de Ruiter" userId="5d7c516b-9dcd-41a8-99d3-54425d29895b" providerId="ADAL" clId="{F6D06934-AC49-4754-99CC-934F5713297F}" dt="2023-05-09T13:44:51.046" v="3593" actId="20577"/>
          <ac:spMkLst>
            <pc:docMk/>
            <pc:sldMk cId="2897529469" sldId="265"/>
            <ac:spMk id="2" creationId="{EE9911AE-AC0F-01B8-94E5-0186223C3F47}"/>
          </ac:spMkLst>
        </pc:spChg>
        <pc:spChg chg="mod">
          <ac:chgData name="Gerjan de Ruiter" userId="5d7c516b-9dcd-41a8-99d3-54425d29895b" providerId="ADAL" clId="{F6D06934-AC49-4754-99CC-934F5713297F}" dt="2023-05-09T13:44:01.437" v="3369" actId="20577"/>
          <ac:spMkLst>
            <pc:docMk/>
            <pc:sldMk cId="2897529469" sldId="265"/>
            <ac:spMk id="3" creationId="{03AAC0A7-8F7B-20E1-D124-827E3EE3CEBB}"/>
          </ac:spMkLst>
        </pc:spChg>
      </pc:sldChg>
      <pc:sldChg chg="modSp add del mod">
        <pc:chgData name="Gerjan de Ruiter" userId="5d7c516b-9dcd-41a8-99d3-54425d29895b" providerId="ADAL" clId="{F6D06934-AC49-4754-99CC-934F5713297F}" dt="2023-05-09T13:40:15.566" v="3062" actId="47"/>
        <pc:sldMkLst>
          <pc:docMk/>
          <pc:sldMk cId="3583270703" sldId="266"/>
        </pc:sldMkLst>
        <pc:spChg chg="mod">
          <ac:chgData name="Gerjan de Ruiter" userId="5d7c516b-9dcd-41a8-99d3-54425d29895b" providerId="ADAL" clId="{F6D06934-AC49-4754-99CC-934F5713297F}" dt="2023-05-09T13:39:39.271" v="3052" actId="21"/>
          <ac:spMkLst>
            <pc:docMk/>
            <pc:sldMk cId="3583270703" sldId="266"/>
            <ac:spMk id="3" creationId="{03AAC0A7-8F7B-20E1-D124-827E3EE3CEBB}"/>
          </ac:spMkLst>
        </pc:spChg>
      </pc:sldChg>
      <pc:sldChg chg="modSp add del mod">
        <pc:chgData name="Gerjan de Ruiter" userId="5d7c516b-9dcd-41a8-99d3-54425d29895b" providerId="ADAL" clId="{F6D06934-AC49-4754-99CC-934F5713297F}" dt="2023-05-09T13:40:15.915" v="3063" actId="47"/>
        <pc:sldMkLst>
          <pc:docMk/>
          <pc:sldMk cId="1183815958" sldId="267"/>
        </pc:sldMkLst>
        <pc:spChg chg="mod">
          <ac:chgData name="Gerjan de Ruiter" userId="5d7c516b-9dcd-41a8-99d3-54425d29895b" providerId="ADAL" clId="{F6D06934-AC49-4754-99CC-934F5713297F}" dt="2023-05-09T13:39:47.537" v="3055" actId="21"/>
          <ac:spMkLst>
            <pc:docMk/>
            <pc:sldMk cId="1183815958" sldId="267"/>
            <ac:spMk id="3" creationId="{03AAC0A7-8F7B-20E1-D124-827E3EE3CEBB}"/>
          </ac:spMkLst>
        </pc:spChg>
      </pc:sldChg>
      <pc:sldChg chg="modSp add del mod">
        <pc:chgData name="Gerjan de Ruiter" userId="5d7c516b-9dcd-41a8-99d3-54425d29895b" providerId="ADAL" clId="{F6D06934-AC49-4754-99CC-934F5713297F}" dt="2023-05-09T13:40:16.238" v="3064" actId="47"/>
        <pc:sldMkLst>
          <pc:docMk/>
          <pc:sldMk cId="1370870685" sldId="268"/>
        </pc:sldMkLst>
        <pc:spChg chg="mod">
          <ac:chgData name="Gerjan de Ruiter" userId="5d7c516b-9dcd-41a8-99d3-54425d29895b" providerId="ADAL" clId="{F6D06934-AC49-4754-99CC-934F5713297F}" dt="2023-05-09T13:39:55.156" v="3058" actId="21"/>
          <ac:spMkLst>
            <pc:docMk/>
            <pc:sldMk cId="1370870685" sldId="268"/>
            <ac:spMk id="3" creationId="{03AAC0A7-8F7B-20E1-D124-827E3EE3CEBB}"/>
          </ac:spMkLst>
        </pc:spChg>
      </pc:sldChg>
      <pc:sldChg chg="addSp delSp modSp new mod modClrScheme chgLayout">
        <pc:chgData name="Gerjan de Ruiter" userId="5d7c516b-9dcd-41a8-99d3-54425d29895b" providerId="ADAL" clId="{F6D06934-AC49-4754-99CC-934F5713297F}" dt="2023-05-10T06:37:39.431" v="4599" actId="26606"/>
        <pc:sldMkLst>
          <pc:docMk/>
          <pc:sldMk cId="1034992694" sldId="269"/>
        </pc:sldMkLst>
        <pc:spChg chg="del">
          <ac:chgData name="Gerjan de Ruiter" userId="5d7c516b-9dcd-41a8-99d3-54425d29895b" providerId="ADAL" clId="{F6D06934-AC49-4754-99CC-934F5713297F}" dt="2023-05-09T13:38:40.717" v="2891" actId="700"/>
          <ac:spMkLst>
            <pc:docMk/>
            <pc:sldMk cId="1034992694" sldId="269"/>
            <ac:spMk id="2" creationId="{9789718E-BAA5-B1BA-58EB-3107741A5DB4}"/>
          </ac:spMkLst>
        </pc:spChg>
        <pc:spChg chg="del">
          <ac:chgData name="Gerjan de Ruiter" userId="5d7c516b-9dcd-41a8-99d3-54425d29895b" providerId="ADAL" clId="{F6D06934-AC49-4754-99CC-934F5713297F}" dt="2023-05-09T13:38:40.717" v="2891" actId="700"/>
          <ac:spMkLst>
            <pc:docMk/>
            <pc:sldMk cId="1034992694" sldId="269"/>
            <ac:spMk id="3" creationId="{BADD2B19-A74E-4D59-CD4B-403A3F967B4D}"/>
          </ac:spMkLst>
        </pc:spChg>
        <pc:spChg chg="del">
          <ac:chgData name="Gerjan de Ruiter" userId="5d7c516b-9dcd-41a8-99d3-54425d29895b" providerId="ADAL" clId="{F6D06934-AC49-4754-99CC-934F5713297F}" dt="2023-05-09T13:38:40.717" v="2891" actId="700"/>
          <ac:spMkLst>
            <pc:docMk/>
            <pc:sldMk cId="1034992694" sldId="269"/>
            <ac:spMk id="4" creationId="{7E61060D-7668-AFBD-A2F9-825C43E2FF80}"/>
          </ac:spMkLst>
        </pc:spChg>
        <pc:spChg chg="del">
          <ac:chgData name="Gerjan de Ruiter" userId="5d7c516b-9dcd-41a8-99d3-54425d29895b" providerId="ADAL" clId="{F6D06934-AC49-4754-99CC-934F5713297F}" dt="2023-05-09T13:38:40.717" v="2891" actId="700"/>
          <ac:spMkLst>
            <pc:docMk/>
            <pc:sldMk cId="1034992694" sldId="269"/>
            <ac:spMk id="5" creationId="{990068B2-C4DF-400D-76F2-E971A02A1CE4}"/>
          </ac:spMkLst>
        </pc:spChg>
        <pc:spChg chg="add del mod ord">
          <ac:chgData name="Gerjan de Ruiter" userId="5d7c516b-9dcd-41a8-99d3-54425d29895b" providerId="ADAL" clId="{F6D06934-AC49-4754-99CC-934F5713297F}" dt="2023-05-09T13:38:51.045" v="2892" actId="700"/>
          <ac:spMkLst>
            <pc:docMk/>
            <pc:sldMk cId="1034992694" sldId="269"/>
            <ac:spMk id="6" creationId="{C970BC91-DFDB-3478-DBED-76C313181270}"/>
          </ac:spMkLst>
        </pc:spChg>
        <pc:spChg chg="add del mod ord">
          <ac:chgData name="Gerjan de Ruiter" userId="5d7c516b-9dcd-41a8-99d3-54425d29895b" providerId="ADAL" clId="{F6D06934-AC49-4754-99CC-934F5713297F}" dt="2023-05-09T13:38:51.045" v="2892" actId="700"/>
          <ac:spMkLst>
            <pc:docMk/>
            <pc:sldMk cId="1034992694" sldId="269"/>
            <ac:spMk id="7" creationId="{7843B5A0-F615-4544-42F3-31C742234167}"/>
          </ac:spMkLst>
        </pc:spChg>
        <pc:spChg chg="add del mod ord">
          <ac:chgData name="Gerjan de Ruiter" userId="5d7c516b-9dcd-41a8-99d3-54425d29895b" providerId="ADAL" clId="{F6D06934-AC49-4754-99CC-934F5713297F}" dt="2023-05-09T13:38:51.045" v="2892" actId="700"/>
          <ac:spMkLst>
            <pc:docMk/>
            <pc:sldMk cId="1034992694" sldId="269"/>
            <ac:spMk id="8" creationId="{4967531E-6D08-FAF8-8026-C8FCB0BC5D78}"/>
          </ac:spMkLst>
        </pc:spChg>
        <pc:spChg chg="add del mod ord">
          <ac:chgData name="Gerjan de Ruiter" userId="5d7c516b-9dcd-41a8-99d3-54425d29895b" providerId="ADAL" clId="{F6D06934-AC49-4754-99CC-934F5713297F}" dt="2023-05-09T13:38:51.045" v="2892" actId="700"/>
          <ac:spMkLst>
            <pc:docMk/>
            <pc:sldMk cId="1034992694" sldId="269"/>
            <ac:spMk id="9" creationId="{4D7F27CE-8670-95C3-39BF-CBBAD249E457}"/>
          </ac:spMkLst>
        </pc:spChg>
        <pc:spChg chg="add mod ord">
          <ac:chgData name="Gerjan de Ruiter" userId="5d7c516b-9dcd-41a8-99d3-54425d29895b" providerId="ADAL" clId="{F6D06934-AC49-4754-99CC-934F5713297F}" dt="2023-05-10T06:37:39.431" v="4599" actId="26606"/>
          <ac:spMkLst>
            <pc:docMk/>
            <pc:sldMk cId="1034992694" sldId="269"/>
            <ac:spMk id="10" creationId="{55B69C10-C4B9-4E1A-60E3-14B3E50F1EEA}"/>
          </ac:spMkLst>
        </pc:spChg>
        <pc:spChg chg="add mod ord">
          <ac:chgData name="Gerjan de Ruiter" userId="5d7c516b-9dcd-41a8-99d3-54425d29895b" providerId="ADAL" clId="{F6D06934-AC49-4754-99CC-934F5713297F}" dt="2023-05-10T06:37:39.431" v="4599" actId="26606"/>
          <ac:spMkLst>
            <pc:docMk/>
            <pc:sldMk cId="1034992694" sldId="269"/>
            <ac:spMk id="11" creationId="{7544B306-5949-1577-724E-49F421FE449C}"/>
          </ac:spMkLst>
        </pc:spChg>
        <pc:spChg chg="add del mod ord">
          <ac:chgData name="Gerjan de Ruiter" userId="5d7c516b-9dcd-41a8-99d3-54425d29895b" providerId="ADAL" clId="{F6D06934-AC49-4754-99CC-934F5713297F}" dt="2023-05-10T06:37:36.112" v="4598"/>
          <ac:spMkLst>
            <pc:docMk/>
            <pc:sldMk cId="1034992694" sldId="269"/>
            <ac:spMk id="12" creationId="{70D7B793-6DBC-60E3-B004-7C7393556D29}"/>
          </ac:spMkLst>
        </pc:spChg>
        <pc:spChg chg="add del mod ord">
          <ac:chgData name="Gerjan de Ruiter" userId="5d7c516b-9dcd-41a8-99d3-54425d29895b" providerId="ADAL" clId="{F6D06934-AC49-4754-99CC-934F5713297F}" dt="2023-05-10T06:37:39.431" v="4599" actId="26606"/>
          <ac:spMkLst>
            <pc:docMk/>
            <pc:sldMk cId="1034992694" sldId="269"/>
            <ac:spMk id="13" creationId="{D57DB30A-BECA-5107-1B62-DD2A4D6FC316}"/>
          </ac:spMkLst>
        </pc:spChg>
        <pc:spChg chg="add">
          <ac:chgData name="Gerjan de Ruiter" userId="5d7c516b-9dcd-41a8-99d3-54425d29895b" providerId="ADAL" clId="{F6D06934-AC49-4754-99CC-934F5713297F}" dt="2023-05-10T06:37:39.431" v="4599" actId="26606"/>
          <ac:spMkLst>
            <pc:docMk/>
            <pc:sldMk cId="1034992694" sldId="269"/>
            <ac:spMk id="4103" creationId="{BB7734CE-D9EC-678E-378F-5B415C7CF6FC}"/>
          </ac:spMkLst>
        </pc:spChg>
        <pc:picChg chg="add mod">
          <ac:chgData name="Gerjan de Ruiter" userId="5d7c516b-9dcd-41a8-99d3-54425d29895b" providerId="ADAL" clId="{F6D06934-AC49-4754-99CC-934F5713297F}" dt="2023-05-10T06:37:39.431" v="4599" actId="26606"/>
          <ac:picMkLst>
            <pc:docMk/>
            <pc:sldMk cId="1034992694" sldId="269"/>
            <ac:picMk id="4098" creationId="{17B22563-2111-868B-F0AA-8C2DEB8A8944}"/>
          </ac:picMkLst>
        </pc:picChg>
      </pc:sldChg>
      <pc:sldChg chg="addSp delSp modSp add mod modClrScheme chgLayout">
        <pc:chgData name="Gerjan de Ruiter" userId="5d7c516b-9dcd-41a8-99d3-54425d29895b" providerId="ADAL" clId="{F6D06934-AC49-4754-99CC-934F5713297F}" dt="2023-05-10T06:41:57.427" v="4604" actId="1076"/>
        <pc:sldMkLst>
          <pc:docMk/>
          <pc:sldMk cId="2897590083" sldId="270"/>
        </pc:sldMkLst>
        <pc:spChg chg="del">
          <ac:chgData name="Gerjan de Ruiter" userId="5d7c516b-9dcd-41a8-99d3-54425d29895b" providerId="ADAL" clId="{F6D06934-AC49-4754-99CC-934F5713297F}" dt="2023-05-09T13:46:16.794" v="3850" actId="26606"/>
          <ac:spMkLst>
            <pc:docMk/>
            <pc:sldMk cId="2897590083" sldId="270"/>
            <ac:spMk id="2" creationId="{D6344F28-A455-A9AB-A3A7-40C008132A4E}"/>
          </ac:spMkLst>
        </pc:spChg>
        <pc:spChg chg="del">
          <ac:chgData name="Gerjan de Ruiter" userId="5d7c516b-9dcd-41a8-99d3-54425d29895b" providerId="ADAL" clId="{F6D06934-AC49-4754-99CC-934F5713297F}" dt="2023-05-09T13:46:16.794" v="3850" actId="26606"/>
          <ac:spMkLst>
            <pc:docMk/>
            <pc:sldMk cId="2897590083" sldId="270"/>
            <ac:spMk id="3" creationId="{30680B8F-49C3-C1D9-986C-04D8E4D6C2BB}"/>
          </ac:spMkLst>
        </pc:spChg>
        <pc:spChg chg="mod ord">
          <ac:chgData name="Gerjan de Ruiter" userId="5d7c516b-9dcd-41a8-99d3-54425d29895b" providerId="ADAL" clId="{F6D06934-AC49-4754-99CC-934F5713297F}" dt="2023-05-09T13:46:16.794" v="3850" actId="26606"/>
          <ac:spMkLst>
            <pc:docMk/>
            <pc:sldMk cId="2897590083" sldId="270"/>
            <ac:spMk id="4" creationId="{5DD2ABA4-8F94-BBB7-1635-8A3F7BD0F4B6}"/>
          </ac:spMkLst>
        </pc:spChg>
        <pc:spChg chg="mod">
          <ac:chgData name="Gerjan de Ruiter" userId="5d7c516b-9dcd-41a8-99d3-54425d29895b" providerId="ADAL" clId="{F6D06934-AC49-4754-99CC-934F5713297F}" dt="2023-05-09T13:46:16.794" v="3850" actId="26606"/>
          <ac:spMkLst>
            <pc:docMk/>
            <pc:sldMk cId="2897590083" sldId="270"/>
            <ac:spMk id="5" creationId="{DD03802F-D673-3750-0BD2-C233C445C2A3}"/>
          </ac:spMkLst>
        </pc:spChg>
        <pc:spChg chg="add del mod">
          <ac:chgData name="Gerjan de Ruiter" userId="5d7c516b-9dcd-41a8-99d3-54425d29895b" providerId="ADAL" clId="{F6D06934-AC49-4754-99CC-934F5713297F}" dt="2023-05-10T06:41:32.987" v="4600"/>
          <ac:spMkLst>
            <pc:docMk/>
            <pc:sldMk cId="2897590083" sldId="270"/>
            <ac:spMk id="10" creationId="{C3A12152-8CAA-0140-7A8F-00B7A9B0356B}"/>
          </ac:spMkLst>
        </pc:spChg>
        <pc:picChg chg="add mod">
          <ac:chgData name="Gerjan de Ruiter" userId="5d7c516b-9dcd-41a8-99d3-54425d29895b" providerId="ADAL" clId="{F6D06934-AC49-4754-99CC-934F5713297F}" dt="2023-05-10T06:41:57.427" v="4604" actId="1076"/>
          <ac:picMkLst>
            <pc:docMk/>
            <pc:sldMk cId="2897590083" sldId="270"/>
            <ac:picMk id="5122" creationId="{9B4B179F-AB95-AE5C-224B-C6C7F23A6230}"/>
          </ac:picMkLst>
        </pc:picChg>
      </pc:sldChg>
      <pc:sldChg chg="add del">
        <pc:chgData name="Gerjan de Ruiter" userId="5d7c516b-9dcd-41a8-99d3-54425d29895b" providerId="ADAL" clId="{F6D06934-AC49-4754-99CC-934F5713297F}" dt="2023-05-09T13:41:24.014" v="3070"/>
        <pc:sldMkLst>
          <pc:docMk/>
          <pc:sldMk cId="3990481430" sldId="270"/>
        </pc:sldMkLst>
      </pc:sldChg>
      <pc:sldChg chg="modSp add del mod">
        <pc:chgData name="Gerjan de Ruiter" userId="5d7c516b-9dcd-41a8-99d3-54425d29895b" providerId="ADAL" clId="{F6D06934-AC49-4754-99CC-934F5713297F}" dt="2023-05-09T13:46:32.899" v="3853" actId="47"/>
        <pc:sldMkLst>
          <pc:docMk/>
          <pc:sldMk cId="3199605393" sldId="271"/>
        </pc:sldMkLst>
        <pc:spChg chg="mod">
          <ac:chgData name="Gerjan de Ruiter" userId="5d7c516b-9dcd-41a8-99d3-54425d29895b" providerId="ADAL" clId="{F6D06934-AC49-4754-99CC-934F5713297F}" dt="2023-05-09T13:42:01.346" v="3126" actId="20577"/>
          <ac:spMkLst>
            <pc:docMk/>
            <pc:sldMk cId="3199605393" sldId="271"/>
            <ac:spMk id="4" creationId="{5DD2ABA4-8F94-BBB7-1635-8A3F7BD0F4B6}"/>
          </ac:spMkLst>
        </pc:spChg>
        <pc:spChg chg="mod">
          <ac:chgData name="Gerjan de Ruiter" userId="5d7c516b-9dcd-41a8-99d3-54425d29895b" providerId="ADAL" clId="{F6D06934-AC49-4754-99CC-934F5713297F}" dt="2023-05-09T13:41:50.948" v="3113" actId="20577"/>
          <ac:spMkLst>
            <pc:docMk/>
            <pc:sldMk cId="3199605393" sldId="271"/>
            <ac:spMk id="5" creationId="{DD03802F-D673-3750-0BD2-C233C445C2A3}"/>
          </ac:spMkLst>
        </pc:spChg>
      </pc:sldChg>
      <pc:sldChg chg="modSp add del mod">
        <pc:chgData name="Gerjan de Ruiter" userId="5d7c516b-9dcd-41a8-99d3-54425d29895b" providerId="ADAL" clId="{F6D06934-AC49-4754-99CC-934F5713297F}" dt="2023-05-09T13:46:33.681" v="3854" actId="47"/>
        <pc:sldMkLst>
          <pc:docMk/>
          <pc:sldMk cId="1749902043" sldId="272"/>
        </pc:sldMkLst>
        <pc:spChg chg="mod">
          <ac:chgData name="Gerjan de Ruiter" userId="5d7c516b-9dcd-41a8-99d3-54425d29895b" providerId="ADAL" clId="{F6D06934-AC49-4754-99CC-934F5713297F}" dt="2023-05-09T13:41:59.406" v="3125" actId="20577"/>
          <ac:spMkLst>
            <pc:docMk/>
            <pc:sldMk cId="1749902043" sldId="272"/>
            <ac:spMk id="4" creationId="{5DD2ABA4-8F94-BBB7-1635-8A3F7BD0F4B6}"/>
          </ac:spMkLst>
        </pc:spChg>
        <pc:spChg chg="mod">
          <ac:chgData name="Gerjan de Ruiter" userId="5d7c516b-9dcd-41a8-99d3-54425d29895b" providerId="ADAL" clId="{F6D06934-AC49-4754-99CC-934F5713297F}" dt="2023-05-09T13:41:56.356" v="3124" actId="20577"/>
          <ac:spMkLst>
            <pc:docMk/>
            <pc:sldMk cId="1749902043" sldId="272"/>
            <ac:spMk id="5" creationId="{DD03802F-D673-3750-0BD2-C233C445C2A3}"/>
          </ac:spMkLst>
        </pc:spChg>
      </pc:sldChg>
      <pc:sldChg chg="addSp delSp modSp add mod modAnim">
        <pc:chgData name="Gerjan de Ruiter" userId="5d7c516b-9dcd-41a8-99d3-54425d29895b" providerId="ADAL" clId="{F6D06934-AC49-4754-99CC-934F5713297F}" dt="2023-05-10T06:42:21.766" v="4606"/>
        <pc:sldMkLst>
          <pc:docMk/>
          <pc:sldMk cId="2434774012" sldId="273"/>
        </pc:sldMkLst>
        <pc:spChg chg="mod">
          <ac:chgData name="Gerjan de Ruiter" userId="5d7c516b-9dcd-41a8-99d3-54425d29895b" providerId="ADAL" clId="{F6D06934-AC49-4754-99CC-934F5713297F}" dt="2023-05-09T13:47:18.435" v="4015" actId="20577"/>
          <ac:spMkLst>
            <pc:docMk/>
            <pc:sldMk cId="2434774012" sldId="273"/>
            <ac:spMk id="4" creationId="{5DD2ABA4-8F94-BBB7-1635-8A3F7BD0F4B6}"/>
          </ac:spMkLst>
        </pc:spChg>
        <pc:spChg chg="mod">
          <ac:chgData name="Gerjan de Ruiter" userId="5d7c516b-9dcd-41a8-99d3-54425d29895b" providerId="ADAL" clId="{F6D06934-AC49-4754-99CC-934F5713297F}" dt="2023-05-09T13:46:43.658" v="3865" actId="20577"/>
          <ac:spMkLst>
            <pc:docMk/>
            <pc:sldMk cId="2434774012" sldId="273"/>
            <ac:spMk id="5" creationId="{DD03802F-D673-3750-0BD2-C233C445C2A3}"/>
          </ac:spMkLst>
        </pc:spChg>
        <pc:spChg chg="del">
          <ac:chgData name="Gerjan de Ruiter" userId="5d7c516b-9dcd-41a8-99d3-54425d29895b" providerId="ADAL" clId="{F6D06934-AC49-4754-99CC-934F5713297F}" dt="2023-05-10T06:42:18.621" v="4605"/>
          <ac:spMkLst>
            <pc:docMk/>
            <pc:sldMk cId="2434774012" sldId="273"/>
            <ac:spMk id="10" creationId="{C3A12152-8CAA-0140-7A8F-00B7A9B0356B}"/>
          </ac:spMkLst>
        </pc:spChg>
        <pc:picChg chg="add mod">
          <ac:chgData name="Gerjan de Ruiter" userId="5d7c516b-9dcd-41a8-99d3-54425d29895b" providerId="ADAL" clId="{F6D06934-AC49-4754-99CC-934F5713297F}" dt="2023-05-10T06:42:18.621" v="4605"/>
          <ac:picMkLst>
            <pc:docMk/>
            <pc:sldMk cId="2434774012" sldId="273"/>
            <ac:picMk id="6146" creationId="{A41FD18F-784C-10AD-1CAA-F3B761345B7B}"/>
          </ac:picMkLst>
        </pc:picChg>
      </pc:sldChg>
      <pc:sldChg chg="addSp delSp modSp add mod">
        <pc:chgData name="Gerjan de Ruiter" userId="5d7c516b-9dcd-41a8-99d3-54425d29895b" providerId="ADAL" clId="{F6D06934-AC49-4754-99CC-934F5713297F}" dt="2023-05-10T06:43:09.089" v="4607"/>
        <pc:sldMkLst>
          <pc:docMk/>
          <pc:sldMk cId="1406615583" sldId="274"/>
        </pc:sldMkLst>
        <pc:spChg chg="mod">
          <ac:chgData name="Gerjan de Ruiter" userId="5d7c516b-9dcd-41a8-99d3-54425d29895b" providerId="ADAL" clId="{F6D06934-AC49-4754-99CC-934F5713297F}" dt="2023-05-09T13:47:46.829" v="4117" actId="20577"/>
          <ac:spMkLst>
            <pc:docMk/>
            <pc:sldMk cId="1406615583" sldId="274"/>
            <ac:spMk id="4" creationId="{5DD2ABA4-8F94-BBB7-1635-8A3F7BD0F4B6}"/>
          </ac:spMkLst>
        </pc:spChg>
        <pc:spChg chg="mod">
          <ac:chgData name="Gerjan de Ruiter" userId="5d7c516b-9dcd-41a8-99d3-54425d29895b" providerId="ADAL" clId="{F6D06934-AC49-4754-99CC-934F5713297F}" dt="2023-05-09T13:47:26.081" v="4026" actId="20577"/>
          <ac:spMkLst>
            <pc:docMk/>
            <pc:sldMk cId="1406615583" sldId="274"/>
            <ac:spMk id="5" creationId="{DD03802F-D673-3750-0BD2-C233C445C2A3}"/>
          </ac:spMkLst>
        </pc:spChg>
        <pc:spChg chg="del">
          <ac:chgData name="Gerjan de Ruiter" userId="5d7c516b-9dcd-41a8-99d3-54425d29895b" providerId="ADAL" clId="{F6D06934-AC49-4754-99CC-934F5713297F}" dt="2023-05-10T06:43:09.089" v="4607"/>
          <ac:spMkLst>
            <pc:docMk/>
            <pc:sldMk cId="1406615583" sldId="274"/>
            <ac:spMk id="10" creationId="{C3A12152-8CAA-0140-7A8F-00B7A9B0356B}"/>
          </ac:spMkLst>
        </pc:spChg>
        <pc:picChg chg="add mod">
          <ac:chgData name="Gerjan de Ruiter" userId="5d7c516b-9dcd-41a8-99d3-54425d29895b" providerId="ADAL" clId="{F6D06934-AC49-4754-99CC-934F5713297F}" dt="2023-05-10T06:43:09.089" v="4607"/>
          <ac:picMkLst>
            <pc:docMk/>
            <pc:sldMk cId="1406615583" sldId="274"/>
            <ac:picMk id="7170" creationId="{A49BC9F6-35FC-7598-5AB5-AC3A08764840}"/>
          </ac:picMkLst>
        </pc:picChg>
      </pc:sldChg>
      <pc:sldChg chg="addSp delSp modSp add mod">
        <pc:chgData name="Gerjan de Ruiter" userId="5d7c516b-9dcd-41a8-99d3-54425d29895b" providerId="ADAL" clId="{F6D06934-AC49-4754-99CC-934F5713297F}" dt="2023-05-09T13:53:28.559" v="4434" actId="20577"/>
        <pc:sldMkLst>
          <pc:docMk/>
          <pc:sldMk cId="2589608234" sldId="275"/>
        </pc:sldMkLst>
        <pc:spChg chg="mod">
          <ac:chgData name="Gerjan de Ruiter" userId="5d7c516b-9dcd-41a8-99d3-54425d29895b" providerId="ADAL" clId="{F6D06934-AC49-4754-99CC-934F5713297F}" dt="2023-05-09T13:53:28.559" v="4434" actId="20577"/>
          <ac:spMkLst>
            <pc:docMk/>
            <pc:sldMk cId="2589608234" sldId="275"/>
            <ac:spMk id="4" creationId="{5DD2ABA4-8F94-BBB7-1635-8A3F7BD0F4B6}"/>
          </ac:spMkLst>
        </pc:spChg>
        <pc:spChg chg="mod">
          <ac:chgData name="Gerjan de Ruiter" userId="5d7c516b-9dcd-41a8-99d3-54425d29895b" providerId="ADAL" clId="{F6D06934-AC49-4754-99CC-934F5713297F}" dt="2023-05-09T13:47:55.182" v="4144" actId="20577"/>
          <ac:spMkLst>
            <pc:docMk/>
            <pc:sldMk cId="2589608234" sldId="275"/>
            <ac:spMk id="5" creationId="{DD03802F-D673-3750-0BD2-C233C445C2A3}"/>
          </ac:spMkLst>
        </pc:spChg>
        <pc:spChg chg="del">
          <ac:chgData name="Gerjan de Ruiter" userId="5d7c516b-9dcd-41a8-99d3-54425d29895b" providerId="ADAL" clId="{F6D06934-AC49-4754-99CC-934F5713297F}" dt="2023-05-09T13:53:11.224" v="4429"/>
          <ac:spMkLst>
            <pc:docMk/>
            <pc:sldMk cId="2589608234" sldId="275"/>
            <ac:spMk id="10" creationId="{C3A12152-8CAA-0140-7A8F-00B7A9B0356B}"/>
          </ac:spMkLst>
        </pc:spChg>
        <pc:graphicFrameChg chg="add mod">
          <ac:chgData name="Gerjan de Ruiter" userId="5d7c516b-9dcd-41a8-99d3-54425d29895b" providerId="ADAL" clId="{F6D06934-AC49-4754-99CC-934F5713297F}" dt="2023-05-09T13:53:22.320" v="4432" actId="14100"/>
          <ac:graphicFrameMkLst>
            <pc:docMk/>
            <pc:sldMk cId="2589608234" sldId="275"/>
            <ac:graphicFrameMk id="2" creationId="{D5665350-D785-2364-9B5B-44D3433AF058}"/>
          </ac:graphicFrameMkLst>
        </pc:graphicFrameChg>
      </pc:sldChg>
      <pc:sldChg chg="add ord">
        <pc:chgData name="Gerjan de Ruiter" userId="5d7c516b-9dcd-41a8-99d3-54425d29895b" providerId="ADAL" clId="{F6D06934-AC49-4754-99CC-934F5713297F}" dt="2023-05-09T13:52:18.523" v="4424"/>
        <pc:sldMkLst>
          <pc:docMk/>
          <pc:sldMk cId="3698492945" sldId="356"/>
        </pc:sldMkLst>
      </pc:sldChg>
      <pc:sldChg chg="addSp delSp modSp new mod ord modAnim">
        <pc:chgData name="Gerjan de Ruiter" userId="5d7c516b-9dcd-41a8-99d3-54425d29895b" providerId="ADAL" clId="{F6D06934-AC49-4754-99CC-934F5713297F}" dt="2023-05-09T13:52:24.996" v="4428"/>
        <pc:sldMkLst>
          <pc:docMk/>
          <pc:sldMk cId="1296333474" sldId="357"/>
        </pc:sldMkLst>
        <pc:spChg chg="mod">
          <ac:chgData name="Gerjan de Ruiter" userId="5d7c516b-9dcd-41a8-99d3-54425d29895b" providerId="ADAL" clId="{F6D06934-AC49-4754-99CC-934F5713297F}" dt="2023-05-09T13:50:34.797" v="4402" actId="20577"/>
          <ac:spMkLst>
            <pc:docMk/>
            <pc:sldMk cId="1296333474" sldId="357"/>
            <ac:spMk id="2" creationId="{69B70ECE-A1AE-15CA-DA5E-CE071DCB1537}"/>
          </ac:spMkLst>
        </pc:spChg>
        <pc:spChg chg="del">
          <ac:chgData name="Gerjan de Ruiter" userId="5d7c516b-9dcd-41a8-99d3-54425d29895b" providerId="ADAL" clId="{F6D06934-AC49-4754-99CC-934F5713297F}" dt="2023-05-09T13:50:40.969" v="4403"/>
          <ac:spMkLst>
            <pc:docMk/>
            <pc:sldMk cId="1296333474" sldId="357"/>
            <ac:spMk id="3" creationId="{AA5739A2-7289-A5C3-898C-5776E5A199C0}"/>
          </ac:spMkLst>
        </pc:spChg>
        <pc:spChg chg="add del mod">
          <ac:chgData name="Gerjan de Ruiter" userId="5d7c516b-9dcd-41a8-99d3-54425d29895b" providerId="ADAL" clId="{F6D06934-AC49-4754-99CC-934F5713297F}" dt="2023-05-09T13:51:15.924" v="4412" actId="478"/>
          <ac:spMkLst>
            <pc:docMk/>
            <pc:sldMk cId="1296333474" sldId="357"/>
            <ac:spMk id="5" creationId="{3E90AFEF-1244-BCDA-DFED-F772FB725B0E}"/>
          </ac:spMkLst>
        </pc:spChg>
        <pc:spChg chg="add mod">
          <ac:chgData name="Gerjan de Ruiter" userId="5d7c516b-9dcd-41a8-99d3-54425d29895b" providerId="ADAL" clId="{F6D06934-AC49-4754-99CC-934F5713297F}" dt="2023-05-09T13:51:45.313" v="4418" actId="208"/>
          <ac:spMkLst>
            <pc:docMk/>
            <pc:sldMk cId="1296333474" sldId="357"/>
            <ac:spMk id="6" creationId="{9F7F4690-DF61-C948-7166-7ADBBBE439DD}"/>
          </ac:spMkLst>
        </pc:spChg>
        <pc:picChg chg="add mod">
          <ac:chgData name="Gerjan de Ruiter" userId="5d7c516b-9dcd-41a8-99d3-54425d29895b" providerId="ADAL" clId="{F6D06934-AC49-4754-99CC-934F5713297F}" dt="2023-05-09T13:50:59.789" v="4409" actId="732"/>
          <ac:picMkLst>
            <pc:docMk/>
            <pc:sldMk cId="1296333474" sldId="357"/>
            <ac:picMk id="4" creationId="{F7DD7431-D4CA-26E5-39C6-FCC5B12198A5}"/>
          </ac:picMkLst>
        </pc:picChg>
      </pc:sldChg>
      <pc:sldChg chg="addSp delSp modSp add mod">
        <pc:chgData name="Gerjan de Ruiter" userId="5d7c516b-9dcd-41a8-99d3-54425d29895b" providerId="ADAL" clId="{F6D06934-AC49-4754-99CC-934F5713297F}" dt="2023-05-09T13:58:59.799" v="4531" actId="5793"/>
        <pc:sldMkLst>
          <pc:docMk/>
          <pc:sldMk cId="2645222207" sldId="358"/>
        </pc:sldMkLst>
        <pc:spChg chg="mod">
          <ac:chgData name="Gerjan de Ruiter" userId="5d7c516b-9dcd-41a8-99d3-54425d29895b" providerId="ADAL" clId="{F6D06934-AC49-4754-99CC-934F5713297F}" dt="2023-05-09T13:58:07.509" v="4499" actId="20577"/>
          <ac:spMkLst>
            <pc:docMk/>
            <pc:sldMk cId="2645222207" sldId="358"/>
            <ac:spMk id="3" creationId="{3C700A5F-DB6D-BE70-29E4-7456F17084D4}"/>
          </ac:spMkLst>
        </pc:spChg>
        <pc:spChg chg="del">
          <ac:chgData name="Gerjan de Ruiter" userId="5d7c516b-9dcd-41a8-99d3-54425d29895b" providerId="ADAL" clId="{F6D06934-AC49-4754-99CC-934F5713297F}" dt="2023-05-09T13:58:36.682" v="4500"/>
          <ac:spMkLst>
            <pc:docMk/>
            <pc:sldMk cId="2645222207" sldId="358"/>
            <ac:spMk id="4" creationId="{563D4CA6-FA19-5BE6-3D80-477F539CC752}"/>
          </ac:spMkLst>
        </pc:spChg>
        <pc:spChg chg="mod">
          <ac:chgData name="Gerjan de Ruiter" userId="5d7c516b-9dcd-41a8-99d3-54425d29895b" providerId="ADAL" clId="{F6D06934-AC49-4754-99CC-934F5713297F}" dt="2023-05-09T13:58:59.799" v="4531" actId="5793"/>
          <ac:spMkLst>
            <pc:docMk/>
            <pc:sldMk cId="2645222207" sldId="358"/>
            <ac:spMk id="5" creationId="{6FDFA67C-2CCB-C2D5-F203-BD43FC84983B}"/>
          </ac:spMkLst>
        </pc:spChg>
        <pc:picChg chg="add mod">
          <ac:chgData name="Gerjan de Ruiter" userId="5d7c516b-9dcd-41a8-99d3-54425d29895b" providerId="ADAL" clId="{F6D06934-AC49-4754-99CC-934F5713297F}" dt="2023-05-09T13:58:55.730" v="4509" actId="1037"/>
          <ac:picMkLst>
            <pc:docMk/>
            <pc:sldMk cId="2645222207" sldId="358"/>
            <ac:picMk id="1026" creationId="{01DB6E07-7E26-A002-E029-CF8C9EEE85B5}"/>
          </ac:picMkLst>
        </pc:picChg>
      </pc:sldChg>
      <pc:sldChg chg="add">
        <pc:chgData name="Gerjan de Ruiter" userId="5d7c516b-9dcd-41a8-99d3-54425d29895b" providerId="ADAL" clId="{F6D06934-AC49-4754-99CC-934F5713297F}" dt="2023-05-10T06:44:57.973" v="4608"/>
        <pc:sldMkLst>
          <pc:docMk/>
          <pc:sldMk cId="2222216337" sldId="360"/>
        </pc:sldMkLst>
      </pc:sldChg>
    </pc:docChg>
  </pc:docChgLst>
  <pc:docChgLst>
    <pc:chgData name="Gerjan de Ruiter" userId="5d7c516b-9dcd-41a8-99d3-54425d29895b" providerId="ADAL" clId="{35601653-4067-4286-9AE2-5FE7A9E9C36D}"/>
    <pc:docChg chg="modSld">
      <pc:chgData name="Gerjan de Ruiter" userId="5d7c516b-9dcd-41a8-99d3-54425d29895b" providerId="ADAL" clId="{35601653-4067-4286-9AE2-5FE7A9E9C36D}" dt="2024-04-23T07:23:11.173" v="53" actId="1076"/>
      <pc:docMkLst>
        <pc:docMk/>
      </pc:docMkLst>
      <pc:sldChg chg="modSp mod">
        <pc:chgData name="Gerjan de Ruiter" userId="5d7c516b-9dcd-41a8-99d3-54425d29895b" providerId="ADAL" clId="{35601653-4067-4286-9AE2-5FE7A9E9C36D}" dt="2024-04-23T07:23:11.173" v="53" actId="1076"/>
        <pc:sldMkLst>
          <pc:docMk/>
          <pc:sldMk cId="2419259648" sldId="262"/>
        </pc:sldMkLst>
        <pc:spChg chg="mod">
          <ac:chgData name="Gerjan de Ruiter" userId="5d7c516b-9dcd-41a8-99d3-54425d29895b" providerId="ADAL" clId="{35601653-4067-4286-9AE2-5FE7A9E9C36D}" dt="2024-04-23T07:23:11.173" v="53" actId="1076"/>
          <ac:spMkLst>
            <pc:docMk/>
            <pc:sldMk cId="2419259648" sldId="262"/>
            <ac:spMk id="2" creationId="{EE9911AE-AC0F-01B8-94E5-0186223C3F47}"/>
          </ac:spMkLst>
        </pc:spChg>
        <pc:spChg chg="mod">
          <ac:chgData name="Gerjan de Ruiter" userId="5d7c516b-9dcd-41a8-99d3-54425d29895b" providerId="ADAL" clId="{35601653-4067-4286-9AE2-5FE7A9E9C36D}" dt="2024-04-23T07:23:07.672" v="52" actId="404"/>
          <ac:spMkLst>
            <pc:docMk/>
            <pc:sldMk cId="2419259648" sldId="262"/>
            <ac:spMk id="3" creationId="{03AAC0A7-8F7B-20E1-D124-827E3EE3CEBB}"/>
          </ac:spMkLst>
        </pc:spChg>
      </pc:sldChg>
      <pc:sldChg chg="addSp delSp modSp mod">
        <pc:chgData name="Gerjan de Ruiter" userId="5d7c516b-9dcd-41a8-99d3-54425d29895b" providerId="ADAL" clId="{35601653-4067-4286-9AE2-5FE7A9E9C36D}" dt="2024-04-23T07:21:44.991" v="1" actId="22"/>
        <pc:sldMkLst>
          <pc:docMk/>
          <pc:sldMk cId="3698492945" sldId="356"/>
        </pc:sldMkLst>
        <pc:spChg chg="add del mod">
          <ac:chgData name="Gerjan de Ruiter" userId="5d7c516b-9dcd-41a8-99d3-54425d29895b" providerId="ADAL" clId="{35601653-4067-4286-9AE2-5FE7A9E9C36D}" dt="2024-04-23T07:21:44.991" v="1" actId="22"/>
          <ac:spMkLst>
            <pc:docMk/>
            <pc:sldMk cId="3698492945" sldId="356"/>
            <ac:spMk id="3" creationId="{0701F2F0-56E7-BDBC-3A6B-B699E1281CE2}"/>
          </ac:spMkLst>
        </pc:spChg>
        <pc:picChg chg="add mod ord">
          <ac:chgData name="Gerjan de Ruiter" userId="5d7c516b-9dcd-41a8-99d3-54425d29895b" providerId="ADAL" clId="{35601653-4067-4286-9AE2-5FE7A9E9C36D}" dt="2024-04-23T07:21:44.991" v="1" actId="22"/>
          <ac:picMkLst>
            <pc:docMk/>
            <pc:sldMk cId="3698492945" sldId="356"/>
            <ac:picMk id="7" creationId="{0D07E807-8567-7046-79CC-DCFB9E272A60}"/>
          </ac:picMkLst>
        </pc:picChg>
        <pc:picChg chg="del">
          <ac:chgData name="Gerjan de Ruiter" userId="5d7c516b-9dcd-41a8-99d3-54425d29895b" providerId="ADAL" clId="{35601653-4067-4286-9AE2-5FE7A9E9C36D}" dt="2024-04-23T07:19:44.450" v="0" actId="478"/>
          <ac:picMkLst>
            <pc:docMk/>
            <pc:sldMk cId="3698492945" sldId="356"/>
            <ac:picMk id="1028" creationId="{F600A228-5B9F-CAAA-6B66-DF60C6D3C3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custScaleX="150050" custScaleY="129123">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custScaleX="123550" custScaleY="105401">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custScaleX="188202">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1942154" y="2245071"/>
          <a:ext cx="1353311" cy="13533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543147" y="1234914"/>
          <a:ext cx="2151325" cy="921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77900">
            <a:lnSpc>
              <a:spcPct val="90000"/>
            </a:lnSpc>
            <a:spcBef>
              <a:spcPct val="0"/>
            </a:spcBef>
            <a:spcAft>
              <a:spcPct val="35000"/>
            </a:spcAft>
            <a:buNone/>
          </a:pPr>
          <a:r>
            <a:rPr lang="nl-NL" sz="2200" kern="1200" dirty="0"/>
            <a:t>Natuurlijke waarde</a:t>
          </a:r>
        </a:p>
        <a:p>
          <a:pPr marL="171450" lvl="1" indent="-171450" algn="l" defTabSz="755650">
            <a:lnSpc>
              <a:spcPct val="90000"/>
            </a:lnSpc>
            <a:spcBef>
              <a:spcPct val="0"/>
            </a:spcBef>
            <a:spcAft>
              <a:spcPct val="15000"/>
            </a:spcAft>
            <a:buChar char="•"/>
          </a:pPr>
          <a:endParaRPr lang="nl-NL" sz="1700" kern="1200" dirty="0"/>
        </a:p>
      </dsp:txBody>
      <dsp:txXfrm>
        <a:off x="1543147" y="1234914"/>
        <a:ext cx="2151325" cy="921515"/>
      </dsp:txXfrm>
    </dsp:sp>
    <dsp:sp modelId="{274F6326-E4F3-4763-ACCC-59786DE52404}">
      <dsp:nvSpPr>
        <dsp:cNvPr id="0" name=""/>
        <dsp:cNvSpPr/>
      </dsp:nvSpPr>
      <dsp:spPr>
        <a:xfrm>
          <a:off x="2381416" y="2498707"/>
          <a:ext cx="1353311" cy="13533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3433920" y="1965582"/>
          <a:ext cx="2405467" cy="1303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Menselijke waarde</a:t>
          </a:r>
        </a:p>
      </dsp:txBody>
      <dsp:txXfrm>
        <a:off x="3433920" y="1965582"/>
        <a:ext cx="2405467" cy="1303211"/>
      </dsp:txXfrm>
    </dsp:sp>
    <dsp:sp modelId="{FBE1B233-50F7-4070-ADEB-C6420A0ED4A6}">
      <dsp:nvSpPr>
        <dsp:cNvPr id="0" name=""/>
        <dsp:cNvSpPr/>
      </dsp:nvSpPr>
      <dsp:spPr>
        <a:xfrm>
          <a:off x="2381416" y="3005980"/>
          <a:ext cx="1353311" cy="135331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3646332" y="3587236"/>
          <a:ext cx="1980643" cy="11886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Sociaal-Relationele waarde</a:t>
          </a:r>
        </a:p>
      </dsp:txBody>
      <dsp:txXfrm>
        <a:off x="3646332" y="3587236"/>
        <a:ext cx="1980643" cy="1188670"/>
      </dsp:txXfrm>
    </dsp:sp>
    <dsp:sp modelId="{837EF41E-1D01-4EC8-9174-6AEEE6378D3A}">
      <dsp:nvSpPr>
        <dsp:cNvPr id="0" name=""/>
        <dsp:cNvSpPr/>
      </dsp:nvSpPr>
      <dsp:spPr>
        <a:xfrm>
          <a:off x="1942154" y="3260055"/>
          <a:ext cx="1353311" cy="13533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1026960" y="4701569"/>
          <a:ext cx="3183699" cy="921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Intellectuele waarde</a:t>
          </a:r>
        </a:p>
      </dsp:txBody>
      <dsp:txXfrm>
        <a:off x="1026960" y="4701569"/>
        <a:ext cx="3183699" cy="921515"/>
      </dsp:txXfrm>
    </dsp:sp>
    <dsp:sp modelId="{4ADC7BFA-D60A-4442-A10F-295F0AE47257}">
      <dsp:nvSpPr>
        <dsp:cNvPr id="0" name=""/>
        <dsp:cNvSpPr/>
      </dsp:nvSpPr>
      <dsp:spPr>
        <a:xfrm>
          <a:off x="1502891" y="3005980"/>
          <a:ext cx="1353311" cy="1353311"/>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200589" y="3617691"/>
          <a:ext cx="1603110" cy="1127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Financiële waarde</a:t>
          </a:r>
        </a:p>
      </dsp:txBody>
      <dsp:txXfrm>
        <a:off x="-200589" y="3617691"/>
        <a:ext cx="1603110" cy="1127759"/>
      </dsp:txXfrm>
    </dsp:sp>
    <dsp:sp modelId="{10C5EDD1-3482-4C84-A078-6240B33044EB}">
      <dsp:nvSpPr>
        <dsp:cNvPr id="0" name=""/>
        <dsp:cNvSpPr/>
      </dsp:nvSpPr>
      <dsp:spPr>
        <a:xfrm>
          <a:off x="1502891" y="2498707"/>
          <a:ext cx="1353311" cy="13533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200589" y="2112548"/>
          <a:ext cx="1603110" cy="1127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Materiële waarde</a:t>
          </a:r>
        </a:p>
      </dsp:txBody>
      <dsp:txXfrm>
        <a:off x="-200589" y="2112548"/>
        <a:ext cx="1603110" cy="11277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FC6F5-4BA2-43DA-9B6A-15B58CAE477F}" type="datetimeFigureOut">
              <a:rPr lang="nl-NL" smtClean="0"/>
              <a:t>23-4-2024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ACAFE-1A57-4EE8-8558-EB1EB3B347A1}" type="slidenum">
              <a:rPr lang="nl-NL" smtClean="0"/>
              <a:t>‹nr.›</a:t>
            </a:fld>
            <a:endParaRPr lang="nl-NL"/>
          </a:p>
        </p:txBody>
      </p:sp>
    </p:spTree>
    <p:extLst>
      <p:ext uri="{BB962C8B-B14F-4D97-AF65-F5344CB8AC3E}">
        <p14:creationId xmlns:p14="http://schemas.microsoft.com/office/powerpoint/2010/main" val="212048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multimodaal knooppunt van mobiliteit; betekend een verbinding van fiets, wandel en ov routes</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11</a:t>
            </a:fld>
            <a:endParaRPr lang="nl-NL"/>
          </a:p>
        </p:txBody>
      </p:sp>
    </p:spTree>
    <p:extLst>
      <p:ext uri="{BB962C8B-B14F-4D97-AF65-F5344CB8AC3E}">
        <p14:creationId xmlns:p14="http://schemas.microsoft.com/office/powerpoint/2010/main" val="133718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23-4-2024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64186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1036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490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41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5607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8576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4615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1314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9825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704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23-4-2024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5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64268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23-4-2024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51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23-4-2024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18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55680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1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6441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18843EB-5511-4DB2-B588-830A6343C56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745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23-4-2024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4108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23-4-2024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461151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23-4-2024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07653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23-4-2024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7502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23-4-2024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8260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1967248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30075AF-662B-4690-BB37-E70E529F75F0}" type="datetimeFigureOut">
              <a:rPr lang="nl-NL" smtClean="0"/>
              <a:t>23-4-2024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283287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23-4-2024</a:t>
            </a:fld>
            <a:endParaRPr lang="nl-NL"/>
          </a:p>
        </p:txBody>
      </p:sp>
    </p:spTree>
    <p:extLst>
      <p:ext uri="{BB962C8B-B14F-4D97-AF65-F5344CB8AC3E}">
        <p14:creationId xmlns:p14="http://schemas.microsoft.com/office/powerpoint/2010/main" val="201131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0592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5522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049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6060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8908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30075AF-662B-4690-BB37-E70E529F75F0}" type="datetimeFigureOut">
              <a:rPr lang="nl-NL" smtClean="0"/>
              <a:t>23-4-2024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7588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C7998-2618-4914-222C-959F8BB4F38D}"/>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B1266EAB-E1E7-4D7F-667B-0880AD4FCCC4}"/>
              </a:ext>
            </a:extLst>
          </p:cNvPr>
          <p:cNvSpPr>
            <a:spLocks noGrp="1"/>
          </p:cNvSpPr>
          <p:nvPr>
            <p:ph type="subTitle" idx="1"/>
          </p:nvPr>
        </p:nvSpPr>
        <p:spPr/>
        <p:txBody>
          <a:bodyPr/>
          <a:lstStyle/>
          <a:p>
            <a:r>
              <a:rPr lang="nl-NL" i="1" dirty="0"/>
              <a:t>Inrichting van een gebied</a:t>
            </a:r>
          </a:p>
        </p:txBody>
      </p:sp>
    </p:spTree>
    <p:extLst>
      <p:ext uri="{BB962C8B-B14F-4D97-AF65-F5344CB8AC3E}">
        <p14:creationId xmlns:p14="http://schemas.microsoft.com/office/powerpoint/2010/main" val="33249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1475" y="3033453"/>
            <a:ext cx="5645149" cy="2212658"/>
          </a:xfrm>
        </p:spPr>
        <p:txBody>
          <a:bodyPr/>
          <a:lstStyle/>
          <a:p>
            <a:pPr marL="457200" indent="-457200">
              <a:buFontTx/>
              <a:buChar char="-"/>
            </a:pPr>
            <a:r>
              <a:rPr lang="nl-NL" dirty="0"/>
              <a:t>Hergebruiken </a:t>
            </a:r>
          </a:p>
          <a:p>
            <a:pPr marL="457200" indent="-457200">
              <a:buFontTx/>
              <a:buChar char="-"/>
            </a:pPr>
            <a:r>
              <a:rPr lang="nl-NL" dirty="0"/>
              <a:t>Recycling</a:t>
            </a:r>
          </a:p>
          <a:p>
            <a:pPr marL="457200" indent="-457200">
              <a:buFontTx/>
              <a:buChar char="-"/>
            </a:pPr>
            <a:r>
              <a:rPr lang="nl-NL" dirty="0"/>
              <a:t>Regeneratie (herstellen) </a:t>
            </a:r>
          </a:p>
          <a:p>
            <a:pPr marL="457200" indent="-457200">
              <a:buFontTx/>
              <a:buChar char="-"/>
            </a:pPr>
            <a:r>
              <a:rPr lang="nl-NL" dirty="0"/>
              <a:t>Waardencreatie</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a:xfrm>
            <a:off x="371475" y="296862"/>
            <a:ext cx="8376285" cy="2088000"/>
          </a:xfrm>
        </p:spPr>
        <p:txBody>
          <a:bodyPr/>
          <a:lstStyle/>
          <a:p>
            <a:r>
              <a:rPr lang="nl-NL" sz="4400" dirty="0"/>
              <a:t>Wat uit de circulaire economie kan gebruikt worden bij het ontwikkelen van een gebied?</a:t>
            </a:r>
          </a:p>
        </p:txBody>
      </p:sp>
    </p:spTree>
    <p:extLst>
      <p:ext uri="{BB962C8B-B14F-4D97-AF65-F5344CB8AC3E}">
        <p14:creationId xmlns:p14="http://schemas.microsoft.com/office/powerpoint/2010/main" val="24192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161CA-959B-4CB1-FB02-2B639918DB12}"/>
              </a:ext>
            </a:extLst>
          </p:cNvPr>
          <p:cNvSpPr>
            <a:spLocks noGrp="1"/>
          </p:cNvSpPr>
          <p:nvPr>
            <p:ph type="title"/>
          </p:nvPr>
        </p:nvSpPr>
        <p:spPr>
          <a:xfrm>
            <a:off x="371476" y="296863"/>
            <a:ext cx="11437745" cy="1160403"/>
          </a:xfrm>
        </p:spPr>
        <p:txBody>
          <a:bodyPr anchor="t">
            <a:normAutofit/>
          </a:bodyPr>
          <a:lstStyle/>
          <a:p>
            <a:r>
              <a:rPr lang="nl-NL" dirty="0"/>
              <a:t>Ontwikkelprincipes </a:t>
            </a:r>
          </a:p>
        </p:txBody>
      </p:sp>
      <p:sp>
        <p:nvSpPr>
          <p:cNvPr id="4" name="Tijdelijke aanduiding voor tekst 3">
            <a:extLst>
              <a:ext uri="{FF2B5EF4-FFF2-40B4-BE49-F238E27FC236}">
                <a16:creationId xmlns:a16="http://schemas.microsoft.com/office/drawing/2014/main" id="{0BAC7461-EDA2-46A2-22F5-5B440283EF8A}"/>
              </a:ext>
            </a:extLst>
          </p:cNvPr>
          <p:cNvSpPr>
            <a:spLocks noGrp="1"/>
          </p:cNvSpPr>
          <p:nvPr>
            <p:ph type="body" sz="quarter" idx="13"/>
          </p:nvPr>
        </p:nvSpPr>
        <p:spPr>
          <a:xfrm>
            <a:off x="371474" y="1229194"/>
            <a:ext cx="5645150" cy="4900144"/>
          </a:xfrm>
        </p:spPr>
        <p:txBody>
          <a:bodyPr>
            <a:normAutofit/>
          </a:bodyPr>
          <a:lstStyle/>
          <a:p>
            <a:pPr marL="0" indent="0">
              <a:spcAft>
                <a:spcPts val="600"/>
              </a:spcAft>
              <a:buNone/>
            </a:pPr>
            <a:r>
              <a:rPr lang="nl-NL" dirty="0"/>
              <a:t>Bij het “circulair” ontwikkelen moet je rekening houden met de volgende punten:</a:t>
            </a:r>
          </a:p>
          <a:p>
            <a:pPr marL="285750" indent="-285750">
              <a:spcAft>
                <a:spcPts val="600"/>
              </a:spcAft>
              <a:buFontTx/>
              <a:buChar char="-"/>
            </a:pPr>
            <a:r>
              <a:rPr lang="nl-NL" dirty="0"/>
              <a:t>Energievraag minimaliseren</a:t>
            </a:r>
          </a:p>
          <a:p>
            <a:pPr marL="285750" indent="-285750">
              <a:spcAft>
                <a:spcPts val="600"/>
              </a:spcAft>
              <a:buFontTx/>
              <a:buChar char="-"/>
            </a:pPr>
            <a:r>
              <a:rPr lang="nl-NL" dirty="0"/>
              <a:t>Systeemdenken, toekomst gericht ontwerp</a:t>
            </a:r>
          </a:p>
          <a:p>
            <a:pPr marL="285750" indent="-285750">
              <a:spcAft>
                <a:spcPts val="600"/>
              </a:spcAft>
              <a:buFontTx/>
              <a:buChar char="-"/>
            </a:pPr>
            <a:r>
              <a:rPr lang="nl-NL" dirty="0"/>
              <a:t>Toepassen van de R-strategie</a:t>
            </a:r>
          </a:p>
          <a:p>
            <a:pPr marL="0" indent="0">
              <a:spcAft>
                <a:spcPts val="600"/>
              </a:spcAft>
              <a:buNone/>
            </a:pPr>
            <a:endParaRPr lang="nl-NL" dirty="0"/>
          </a:p>
          <a:p>
            <a:pPr marL="0" indent="0">
              <a:spcAft>
                <a:spcPts val="600"/>
              </a:spcAft>
              <a:buNone/>
            </a:pPr>
            <a:r>
              <a:rPr lang="nl-NL" dirty="0"/>
              <a:t>Dit komt bijvoorbeeld neer op het volgende: </a:t>
            </a:r>
          </a:p>
          <a:p>
            <a:pPr marL="0" indent="0">
              <a:spcAft>
                <a:spcPts val="600"/>
              </a:spcAft>
              <a:buNone/>
            </a:pPr>
            <a:r>
              <a:rPr lang="nl-NL" i="1" dirty="0"/>
              <a:t>Lokale uitwisseling van reststromen, flexibel ontwerp en een knooppunt van mobiliteit(verbinding van fiets, wandel en ov routes). </a:t>
            </a:r>
          </a:p>
          <a:p>
            <a:pPr marL="0" indent="0">
              <a:spcAft>
                <a:spcPts val="600"/>
              </a:spcAft>
              <a:buNone/>
            </a:pPr>
            <a:endParaRPr lang="nl-NL" dirty="0"/>
          </a:p>
        </p:txBody>
      </p:sp>
      <p:pic>
        <p:nvPicPr>
          <p:cNvPr id="1026" name="Picture 2" descr="Circulair inkopen - Duurzaam MBO">
            <a:extLst>
              <a:ext uri="{FF2B5EF4-FFF2-40B4-BE49-F238E27FC236}">
                <a16:creationId xmlns:a16="http://schemas.microsoft.com/office/drawing/2014/main" id="{79395091-4B71-CDDC-7EF4-A1B80A434E4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6866855" y="877064"/>
            <a:ext cx="4942366" cy="4707605"/>
          </a:xfrm>
          <a:prstGeom prst="rect">
            <a:avLst/>
          </a:prstGeom>
          <a:solidFill>
            <a:srgbClr val="FFFFFF"/>
          </a:solidFill>
        </p:spPr>
      </p:pic>
      <p:sp>
        <p:nvSpPr>
          <p:cNvPr id="71" name="Text Placeholder 4">
            <a:extLst>
              <a:ext uri="{FF2B5EF4-FFF2-40B4-BE49-F238E27FC236}">
                <a16:creationId xmlns:a16="http://schemas.microsoft.com/office/drawing/2014/main" id="{542E1925-376E-E9E6-6236-1EDC15D20C65}"/>
              </a:ext>
            </a:extLst>
          </p:cNvPr>
          <p:cNvSpPr>
            <a:spLocks noGrp="1"/>
          </p:cNvSpPr>
          <p:nvPr>
            <p:ph type="body" sz="quarter" idx="16"/>
          </p:nvPr>
        </p:nvSpPr>
        <p:spPr>
          <a:xfrm>
            <a:off x="6175377" y="5722937"/>
            <a:ext cx="5645148" cy="406401"/>
          </a:xfrm>
        </p:spPr>
        <p:txBody>
          <a:bodyPr/>
          <a:lstStyle/>
          <a:p>
            <a:r>
              <a:rPr lang="en-US" dirty="0"/>
              <a:t>R-</a:t>
            </a:r>
            <a:r>
              <a:rPr lang="en-US" dirty="0" err="1"/>
              <a:t>strategie</a:t>
            </a:r>
            <a:endParaRPr lang="en-US" dirty="0"/>
          </a:p>
        </p:txBody>
      </p:sp>
    </p:spTree>
    <p:extLst>
      <p:ext uri="{BB962C8B-B14F-4D97-AF65-F5344CB8AC3E}">
        <p14:creationId xmlns:p14="http://schemas.microsoft.com/office/powerpoint/2010/main" val="222221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sz="3700"/>
              <a:t>Circulaire gebiedsontwikkeling</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Belangrijk is om het circulaire doel van het minimaliseren van afval niet uit het oog te verliezen. Daarbij kunnen natuurlijke bronnen, de economische en sociale veerkracht van een gebied vergroten. </a:t>
            </a:r>
            <a:endParaRPr lang="nl-NL"/>
          </a:p>
        </p:txBody>
      </p:sp>
      <p:pic>
        <p:nvPicPr>
          <p:cNvPr id="3074" name="Picture 2" descr="Duurzaamheid - INSVER">
            <a:extLst>
              <a:ext uri="{FF2B5EF4-FFF2-40B4-BE49-F238E27FC236}">
                <a16:creationId xmlns:a16="http://schemas.microsoft.com/office/drawing/2014/main" id="{98D27A11-BFE9-B07A-2AB3-F346FCFE92E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0564" r="122" b="-34243"/>
          <a:stretch/>
        </p:blipFill>
        <p:spPr bwMode="auto">
          <a:xfrm>
            <a:off x="79378" y="71"/>
            <a:ext cx="6016622" cy="6857929"/>
          </a:xfrm>
          <a:prstGeom prst="rect">
            <a:avLst/>
          </a:prstGeom>
          <a:solidFill>
            <a:srgbClr val="FFFFFF"/>
          </a:solidFill>
        </p:spPr>
      </p:pic>
    </p:spTree>
    <p:extLst>
      <p:ext uri="{BB962C8B-B14F-4D97-AF65-F5344CB8AC3E}">
        <p14:creationId xmlns:p14="http://schemas.microsoft.com/office/powerpoint/2010/main" val="182937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5B69C10-C4B9-4E1A-60E3-14B3E50F1EEA}"/>
              </a:ext>
            </a:extLst>
          </p:cNvPr>
          <p:cNvSpPr>
            <a:spLocks noGrp="1"/>
          </p:cNvSpPr>
          <p:nvPr>
            <p:ph type="title"/>
          </p:nvPr>
        </p:nvSpPr>
        <p:spPr>
          <a:xfrm>
            <a:off x="371476" y="296863"/>
            <a:ext cx="5638799" cy="1160403"/>
          </a:xfrm>
        </p:spPr>
        <p:txBody>
          <a:bodyPr anchor="t">
            <a:normAutofit/>
          </a:bodyPr>
          <a:lstStyle/>
          <a:p>
            <a:r>
              <a:rPr lang="nl-NL" sz="2500"/>
              <a:t>Opdracht</a:t>
            </a:r>
            <a:br>
              <a:rPr lang="nl-NL" sz="2500"/>
            </a:br>
            <a:r>
              <a:rPr lang="nl-NL" sz="2500"/>
              <a:t>Belang van een circulaire inrichting.</a:t>
            </a:r>
          </a:p>
        </p:txBody>
      </p:sp>
      <p:sp>
        <p:nvSpPr>
          <p:cNvPr id="11" name="Tijdelijke aanduiding voor tekst 10">
            <a:extLst>
              <a:ext uri="{FF2B5EF4-FFF2-40B4-BE49-F238E27FC236}">
                <a16:creationId xmlns:a16="http://schemas.microsoft.com/office/drawing/2014/main" id="{7544B306-5949-1577-724E-49F421FE449C}"/>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Beantwoord in drietallen de volgende vragen:</a:t>
            </a:r>
          </a:p>
          <a:p>
            <a:pPr marL="342900" indent="-342900">
              <a:spcAft>
                <a:spcPts val="600"/>
              </a:spcAft>
              <a:buFont typeface="+mj-lt"/>
              <a:buAutoNum type="arabicPeriod"/>
            </a:pPr>
            <a:r>
              <a:rPr lang="nl-NL" dirty="0"/>
              <a:t>Als je naar het gebied kijk, wat zijn de uitdagingen die je tegenkomt? </a:t>
            </a:r>
          </a:p>
          <a:p>
            <a:pPr marL="342900" indent="-342900">
              <a:spcAft>
                <a:spcPts val="600"/>
              </a:spcAft>
              <a:buFont typeface="+mj-lt"/>
              <a:buAutoNum type="arabicPeriod"/>
            </a:pPr>
            <a:r>
              <a:rPr lang="nl-NL" dirty="0"/>
              <a:t>Zijn er circulaire oplossingen om de problemen te verhelpen?</a:t>
            </a:r>
          </a:p>
          <a:p>
            <a:pPr marL="342900" indent="-342900">
              <a:spcAft>
                <a:spcPts val="600"/>
              </a:spcAft>
              <a:buFont typeface="+mj-lt"/>
              <a:buAutoNum type="arabicPeriod"/>
            </a:pPr>
            <a:r>
              <a:rPr lang="nl-NL" dirty="0"/>
              <a:t>Wat zijn voordelen van circulaire gebiedsinrichting? (economisch, sociaal en ecologisch) </a:t>
            </a:r>
          </a:p>
          <a:p>
            <a:pPr marL="342900" indent="-342900">
              <a:spcAft>
                <a:spcPts val="600"/>
              </a:spcAft>
              <a:buFont typeface="+mj-lt"/>
              <a:buAutoNum type="arabicPeriod"/>
            </a:pPr>
            <a:endParaRPr lang="nl-NL" dirty="0"/>
          </a:p>
          <a:p>
            <a:pPr marL="342900" indent="-342900">
              <a:spcAft>
                <a:spcPts val="600"/>
              </a:spcAft>
              <a:buFont typeface="+mj-lt"/>
              <a:buAutoNum type="arabicPeriod"/>
            </a:pPr>
            <a:endParaRPr lang="nl-NL" dirty="0"/>
          </a:p>
          <a:p>
            <a:pPr marL="0" indent="0">
              <a:spcAft>
                <a:spcPts val="600"/>
              </a:spcAft>
              <a:buNone/>
            </a:pPr>
            <a:r>
              <a:rPr lang="nl-NL" b="1" dirty="0"/>
              <a:t>De opdracht wordt over 10 minuten besproken</a:t>
            </a:r>
            <a:br>
              <a:rPr lang="nl-NL" dirty="0"/>
            </a:br>
            <a:endParaRPr lang="nl-NL" dirty="0"/>
          </a:p>
        </p:txBody>
      </p:sp>
      <p:pic>
        <p:nvPicPr>
          <p:cNvPr id="4098" name="Picture 2" descr="Circulair ondernemen | DeHaan Advocaten en Notarissen">
            <a:extLst>
              <a:ext uri="{FF2B5EF4-FFF2-40B4-BE49-F238E27FC236}">
                <a16:creationId xmlns:a16="http://schemas.microsoft.com/office/drawing/2014/main" id="{17B22563-2111-868B-F0AA-8C2DEB8A8944}"/>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525" r="8840"/>
          <a:stretch/>
        </p:blipFill>
        <p:spPr bwMode="auto">
          <a:xfrm>
            <a:off x="6175377" y="10"/>
            <a:ext cx="6016622" cy="6857990"/>
          </a:xfrm>
          <a:prstGeom prst="rect">
            <a:avLst/>
          </a:prstGeom>
          <a:solidFill>
            <a:srgbClr val="FFFFFF"/>
          </a:solidFill>
        </p:spPr>
      </p:pic>
      <p:sp>
        <p:nvSpPr>
          <p:cNvPr id="4103" name="Text Placeholder 4">
            <a:extLst>
              <a:ext uri="{FF2B5EF4-FFF2-40B4-BE49-F238E27FC236}">
                <a16:creationId xmlns:a16="http://schemas.microsoft.com/office/drawing/2014/main" id="{BB7734CE-D9EC-678E-378F-5B415C7CF6FC}"/>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03499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Hergebruiken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Hierbij gaat het over het verlengen van de levensduur van materialen en producten door ze opnieuw te gebruiken, </a:t>
            </a:r>
            <a:r>
              <a:rPr lang="nl-NL" i="1" dirty="0"/>
              <a:t>dit is iets anders dan recyclen! </a:t>
            </a:r>
            <a:endParaRPr lang="nl-NL" i="1"/>
          </a:p>
        </p:txBody>
      </p:sp>
      <p:pic>
        <p:nvPicPr>
          <p:cNvPr id="5122" name="Picture 2" descr="Tegels hergebruiken! - Rotterdams Weerwoord">
            <a:extLst>
              <a:ext uri="{FF2B5EF4-FFF2-40B4-BE49-F238E27FC236}">
                <a16:creationId xmlns:a16="http://schemas.microsoft.com/office/drawing/2014/main" id="{9B4B179F-AB95-AE5C-224B-C6C7F23A623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278" t="-13490" r="42470" b="-13493"/>
          <a:stretch/>
        </p:blipFill>
        <p:spPr bwMode="auto">
          <a:xfrm>
            <a:off x="224287" y="0"/>
            <a:ext cx="56451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9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Recycling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Hierbij gaat het om het omzetten van afvalmaterialen naar een nieuw product. </a:t>
            </a:r>
          </a:p>
          <a:p>
            <a:pPr marL="0" indent="0">
              <a:spcAft>
                <a:spcPts val="600"/>
              </a:spcAft>
              <a:buNone/>
            </a:pPr>
            <a:endParaRPr lang="nl-NL" i="1" dirty="0"/>
          </a:p>
          <a:p>
            <a:pPr marL="0" indent="0">
              <a:spcAft>
                <a:spcPts val="600"/>
              </a:spcAft>
              <a:buNone/>
            </a:pPr>
            <a:endParaRPr lang="nl-NL" i="1" dirty="0"/>
          </a:p>
          <a:p>
            <a:pPr marL="0" indent="0">
              <a:spcAft>
                <a:spcPts val="600"/>
              </a:spcAft>
              <a:buNone/>
            </a:pPr>
            <a:r>
              <a:rPr lang="nl-NL" i="1" dirty="0"/>
              <a:t>Wat is het verschil tussen recyclen en hergebruiken?</a:t>
            </a:r>
          </a:p>
        </p:txBody>
      </p:sp>
      <p:pic>
        <p:nvPicPr>
          <p:cNvPr id="6146" name="Picture 2" descr="An Introduction to Advanced Plastic Recycling - Drug Plastics &amp; Glass">
            <a:extLst>
              <a:ext uri="{FF2B5EF4-FFF2-40B4-BE49-F238E27FC236}">
                <a16:creationId xmlns:a16="http://schemas.microsoft.com/office/drawing/2014/main" id="{A41FD18F-784C-10AD-1CAA-F3B761345B7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6997" r="6997"/>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Regeneratie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Het herstellen en vernieuwen van natuurlijke hulpbronnen en ecosystemen.</a:t>
            </a:r>
            <a:endParaRPr lang="nl-NL" i="1" dirty="0"/>
          </a:p>
        </p:txBody>
      </p:sp>
      <p:pic>
        <p:nvPicPr>
          <p:cNvPr id="7170" name="Picture 2" descr="Het Decennium van Ecosysteem Herstel | Justdiggit">
            <a:extLst>
              <a:ext uri="{FF2B5EF4-FFF2-40B4-BE49-F238E27FC236}">
                <a16:creationId xmlns:a16="http://schemas.microsoft.com/office/drawing/2014/main" id="{A49BC9F6-35FC-7598-5AB5-AC3A0876484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540" r="21540"/>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1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Meervoudige waardencreatie</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Het toevoegen van waarden aan een gebied, dit kan op verschillende manier. Maar belangrijk hierbij is dat waarde toevoegen, nooit te kosten gaat van een andere waarden. </a:t>
            </a:r>
          </a:p>
          <a:p>
            <a:pPr marL="0" indent="0">
              <a:spcAft>
                <a:spcPts val="600"/>
              </a:spcAft>
              <a:buNone/>
            </a:pPr>
            <a:endParaRPr lang="nl-NL" i="1" dirty="0"/>
          </a:p>
          <a:p>
            <a:pPr marL="0" indent="0">
              <a:spcAft>
                <a:spcPts val="600"/>
              </a:spcAft>
              <a:buNone/>
            </a:pPr>
            <a:endParaRPr lang="nl-NL" i="1" dirty="0"/>
          </a:p>
        </p:txBody>
      </p:sp>
      <p:graphicFrame>
        <p:nvGraphicFramePr>
          <p:cNvPr id="2" name="Tijdelijke aanduiding voor afbeelding 12">
            <a:extLst>
              <a:ext uri="{FF2B5EF4-FFF2-40B4-BE49-F238E27FC236}">
                <a16:creationId xmlns:a16="http://schemas.microsoft.com/office/drawing/2014/main" id="{D5665350-D785-2364-9B5B-44D3433AF058}"/>
              </a:ext>
            </a:extLst>
          </p:cNvPr>
          <p:cNvGraphicFramePr>
            <a:graphicFrameLocks noGrp="1"/>
          </p:cNvGraphicFramePr>
          <p:nvPr>
            <p:ph type="pic" sz="quarter" idx="14"/>
            <p:extLst>
              <p:ext uri="{D42A27DB-BD31-4B8C-83A1-F6EECF244321}">
                <p14:modId xmlns:p14="http://schemas.microsoft.com/office/powerpoint/2010/main" val="996936333"/>
              </p:ext>
            </p:extLst>
          </p:nvPr>
        </p:nvGraphicFramePr>
        <p:xfrm>
          <a:off x="198120" y="0"/>
          <a:ext cx="56387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60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4650" y="2834640"/>
            <a:ext cx="5645149" cy="3294698"/>
          </a:xfrm>
        </p:spPr>
        <p:txBody>
          <a:bodyPr/>
          <a:lstStyle/>
          <a:p>
            <a:pPr marL="457200" indent="-457200">
              <a:buFontTx/>
              <a:buChar char="-"/>
            </a:pPr>
            <a:r>
              <a:rPr lang="nl-NL" dirty="0"/>
              <a:t>Field- &amp; deskresearch over het gebied. </a:t>
            </a:r>
            <a:br>
              <a:rPr lang="nl-NL" dirty="0"/>
            </a:br>
            <a:r>
              <a:rPr lang="nl-NL" dirty="0"/>
              <a:t>Een uitgebreide analyse, denk hierbij aan de demografische gegevens, maar ook de bestaande materialen in het gebied. </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a:xfrm>
            <a:off x="371475" y="296862"/>
            <a:ext cx="8376285" cy="2088000"/>
          </a:xfrm>
        </p:spPr>
        <p:txBody>
          <a:bodyPr/>
          <a:lstStyle/>
          <a:p>
            <a:r>
              <a:rPr lang="nl-NL" dirty="0"/>
              <a:t>Waar start je met circulaire gebiedsontwikkeling? </a:t>
            </a:r>
          </a:p>
        </p:txBody>
      </p:sp>
    </p:spTree>
    <p:extLst>
      <p:ext uri="{BB962C8B-B14F-4D97-AF65-F5344CB8AC3E}">
        <p14:creationId xmlns:p14="http://schemas.microsoft.com/office/powerpoint/2010/main" val="28975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r>
              <a:rPr lang="nl-NL" dirty="0"/>
              <a:t>Het concept van circulaire gebiedsontwikkeling</a:t>
            </a:r>
          </a:p>
          <a:p>
            <a:r>
              <a:rPr lang="nl-NL" dirty="0"/>
              <a:t>Waarom is dit zo belangrijk</a:t>
            </a:r>
          </a:p>
          <a:p>
            <a:r>
              <a:rPr lang="nl-NL" dirty="0"/>
              <a:t>Met welke principes moet er rekening worden gehouden. </a:t>
            </a:r>
          </a:p>
          <a:p>
            <a:endParaRPr lang="nl-NL" dirty="0"/>
          </a:p>
          <a:p>
            <a:endParaRPr lang="nl-NL" dirty="0"/>
          </a:p>
          <a:p>
            <a:pPr marL="0" indent="0">
              <a:buNone/>
            </a:pPr>
            <a:r>
              <a:rPr lang="nl-NL" dirty="0"/>
              <a:t>Volgende week, meer over het analyseren van een gebied! </a:t>
            </a:r>
          </a:p>
          <a:p>
            <a:endParaRPr lang="nl-NL" dirty="0"/>
          </a:p>
        </p:txBody>
      </p:sp>
      <p:sp>
        <p:nvSpPr>
          <p:cNvPr id="5" name="Tijdelijke aanduiding voor tekst 4">
            <a:extLst>
              <a:ext uri="{FF2B5EF4-FFF2-40B4-BE49-F238E27FC236}">
                <a16:creationId xmlns:a16="http://schemas.microsoft.com/office/drawing/2014/main" id="{6FDFA67C-2CCB-C2D5-F203-BD43FC84983B}"/>
              </a:ext>
            </a:extLst>
          </p:cNvPr>
          <p:cNvSpPr>
            <a:spLocks noGrp="1"/>
          </p:cNvSpPr>
          <p:nvPr>
            <p:ph type="body" sz="quarter" idx="16"/>
          </p:nvPr>
        </p:nvSpPr>
        <p:spPr/>
        <p:txBody>
          <a:bodyPr/>
          <a:lstStyle/>
          <a:p>
            <a:r>
              <a:rPr lang="nl-NL" dirty="0"/>
              <a:t>Tot volgende week…</a:t>
            </a:r>
          </a:p>
        </p:txBody>
      </p:sp>
      <p:pic>
        <p:nvPicPr>
          <p:cNvPr id="1026" name="Picture 2" descr="Joe (Nederland) - Wikipedia">
            <a:extLst>
              <a:ext uri="{FF2B5EF4-FFF2-40B4-BE49-F238E27FC236}">
                <a16:creationId xmlns:a16="http://schemas.microsoft.com/office/drawing/2014/main" id="{01DB6E07-7E26-A002-E029-CF8C9EEE85B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1" t="-57577" r="-767" b="-52313"/>
          <a:stretch/>
        </p:blipFill>
        <p:spPr bwMode="auto">
          <a:xfrm>
            <a:off x="6164071" y="1700213"/>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2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F19CAAF-3C6E-7D73-F438-E07780443B26}"/>
              </a:ext>
            </a:extLst>
          </p:cNvPr>
          <p:cNvPicPr>
            <a:picLocks noGrp="1" noChangeAspect="1"/>
          </p:cNvPicPr>
          <p:nvPr>
            <p:ph idx="1"/>
          </p:nvPr>
        </p:nvPicPr>
        <p:blipFill rotWithShape="1">
          <a:blip r:embed="rId2"/>
          <a:srcRect l="50341" t="21072" r="1221" b="17580"/>
          <a:stretch/>
        </p:blipFill>
        <p:spPr>
          <a:xfrm>
            <a:off x="523698" y="129783"/>
            <a:ext cx="9261985" cy="6598434"/>
          </a:xfrm>
        </p:spPr>
      </p:pic>
    </p:spTree>
    <p:extLst>
      <p:ext uri="{BB962C8B-B14F-4D97-AF65-F5344CB8AC3E}">
        <p14:creationId xmlns:p14="http://schemas.microsoft.com/office/powerpoint/2010/main" val="398794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8EA48B-EC0C-F025-6518-AD6D20DB68EF}"/>
              </a:ext>
            </a:extLst>
          </p:cNvPr>
          <p:cNvSpPr>
            <a:spLocks noGrp="1"/>
          </p:cNvSpPr>
          <p:nvPr>
            <p:ph type="body" sz="quarter" idx="16"/>
          </p:nvPr>
        </p:nvSpPr>
        <p:spPr/>
        <p:txBody>
          <a:bodyPr/>
          <a:lstStyle/>
          <a:p>
            <a:r>
              <a:rPr lang="nl-NL" dirty="0"/>
              <a:t>(links – rechts) Energieweg, Nijmegen &amp; Harmoniepark, Tilburg</a:t>
            </a:r>
          </a:p>
        </p:txBody>
      </p:sp>
      <p:sp>
        <p:nvSpPr>
          <p:cNvPr id="4" name="Tijdelijke aanduiding voor tekst 3">
            <a:extLst>
              <a:ext uri="{FF2B5EF4-FFF2-40B4-BE49-F238E27FC236}">
                <a16:creationId xmlns:a16="http://schemas.microsoft.com/office/drawing/2014/main" id="{FD774F07-FEA4-70D6-E513-346306461332}"/>
              </a:ext>
            </a:extLst>
          </p:cNvPr>
          <p:cNvSpPr>
            <a:spLocks noGrp="1"/>
          </p:cNvSpPr>
          <p:nvPr>
            <p:ph type="body" sz="quarter" idx="13"/>
          </p:nvPr>
        </p:nvSpPr>
        <p:spPr/>
        <p:txBody>
          <a:bodyPr/>
          <a:lstStyle/>
          <a:p>
            <a:pPr marL="0" indent="0">
              <a:buNone/>
            </a:pPr>
            <a:r>
              <a:rPr lang="nl-NL" dirty="0"/>
              <a:t>“Omdat Nederland een beperkt grondgebied heeft, is er aandacht nodig voor de ruimtelijke implicaties van de opgaven” (Planbureau voor de leefomgeving, PBL).</a:t>
            </a:r>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FAB61AAF-DE22-999F-8693-6C2FF86A9ED2}"/>
              </a:ext>
            </a:extLst>
          </p:cNvPr>
          <p:cNvSpPr>
            <a:spLocks noGrp="1"/>
          </p:cNvSpPr>
          <p:nvPr>
            <p:ph type="title"/>
          </p:nvPr>
        </p:nvSpPr>
        <p:spPr/>
        <p:txBody>
          <a:bodyPr/>
          <a:lstStyle/>
          <a:p>
            <a:r>
              <a:rPr lang="nl-NL" dirty="0"/>
              <a:t>Nederland circulair 2050</a:t>
            </a:r>
          </a:p>
        </p:txBody>
      </p:sp>
      <p:pic>
        <p:nvPicPr>
          <p:cNvPr id="1026" name="Picture 2" descr="Lastige rotondes zorgen voor verkeerschaos op Nijmeegse Energieweg: 'Hoe  verzin je het?' | Nijmegen | gelderlander.nl">
            <a:extLst>
              <a:ext uri="{FF2B5EF4-FFF2-40B4-BE49-F238E27FC236}">
                <a16:creationId xmlns:a16="http://schemas.microsoft.com/office/drawing/2014/main" id="{D8716906-8F12-E155-1351-EBC517BCE21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55" r="166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 name="Tijdelijke aanduiding voor afbeelding 6">
            <a:extLst>
              <a:ext uri="{FF2B5EF4-FFF2-40B4-BE49-F238E27FC236}">
                <a16:creationId xmlns:a16="http://schemas.microsoft.com/office/drawing/2014/main" id="{0D07E807-8567-7046-79CC-DCFB9E272A60}"/>
              </a:ext>
            </a:extLst>
          </p:cNvPr>
          <p:cNvPicPr>
            <a:picLocks noGrp="1" noChangeAspect="1"/>
          </p:cNvPicPr>
          <p:nvPr>
            <p:ph type="pic" sz="quarter" idx="17"/>
          </p:nvPr>
        </p:nvPicPr>
        <p:blipFill>
          <a:blip r:embed="rId3"/>
          <a:srcRect l="12756" r="12756"/>
          <a:stretch/>
        </p:blipFill>
        <p:spPr/>
      </p:pic>
    </p:spTree>
    <p:extLst>
      <p:ext uri="{BB962C8B-B14F-4D97-AF65-F5344CB8AC3E}">
        <p14:creationId xmlns:p14="http://schemas.microsoft.com/office/powerpoint/2010/main" val="369849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4650" y="3261360"/>
            <a:ext cx="5645149" cy="2867978"/>
          </a:xfrm>
        </p:spPr>
        <p:txBody>
          <a:bodyPr/>
          <a:lstStyle/>
          <a:p>
            <a:r>
              <a:rPr lang="nl-NL" dirty="0"/>
              <a:t>Hergebruiken van grondstoffen, hernieuwbare energie en systeemdenken toepassen. </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p:txBody>
          <a:bodyPr/>
          <a:lstStyle/>
          <a:p>
            <a:r>
              <a:rPr lang="nl-NL" dirty="0"/>
              <a:t>Wat  zijn de uitgangspunten van een circulaire economie</a:t>
            </a:r>
          </a:p>
        </p:txBody>
      </p:sp>
    </p:spTree>
    <p:extLst>
      <p:ext uri="{BB962C8B-B14F-4D97-AF65-F5344CB8AC3E}">
        <p14:creationId xmlns:p14="http://schemas.microsoft.com/office/powerpoint/2010/main" val="28102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3CE6F-F475-2751-8C5E-4D16DCF29CC1}"/>
              </a:ext>
            </a:extLst>
          </p:cNvPr>
          <p:cNvSpPr>
            <a:spLocks noGrp="1"/>
          </p:cNvSpPr>
          <p:nvPr>
            <p:ph type="title"/>
          </p:nvPr>
        </p:nvSpPr>
        <p:spPr>
          <a:xfrm>
            <a:off x="371476" y="296863"/>
            <a:ext cx="5645148" cy="1160403"/>
          </a:xfrm>
        </p:spPr>
        <p:txBody>
          <a:bodyPr anchor="t">
            <a:normAutofit/>
          </a:bodyPr>
          <a:lstStyle/>
          <a:p>
            <a:r>
              <a:rPr lang="nl-NL" dirty="0"/>
              <a:t>Periode planning</a:t>
            </a:r>
          </a:p>
        </p:txBody>
      </p:sp>
      <p:sp>
        <p:nvSpPr>
          <p:cNvPr id="23" name="Tijdelijke aanduiding voor inhoud 2">
            <a:extLst>
              <a:ext uri="{FF2B5EF4-FFF2-40B4-BE49-F238E27FC236}">
                <a16:creationId xmlns:a16="http://schemas.microsoft.com/office/drawing/2014/main" id="{38F5F8E5-FE24-E454-9CE1-DFF6626C1BC2}"/>
              </a:ext>
            </a:extLst>
          </p:cNvPr>
          <p:cNvSpPr>
            <a:spLocks noGrp="1"/>
          </p:cNvSpPr>
          <p:nvPr>
            <p:ph idx="1"/>
          </p:nvPr>
        </p:nvSpPr>
        <p:spPr>
          <a:xfrm>
            <a:off x="371475" y="1709738"/>
            <a:ext cx="5645149" cy="4419599"/>
          </a:xfrm>
        </p:spPr>
        <p:txBody>
          <a:bodyPr>
            <a:normAutofit/>
          </a:bodyPr>
          <a:lstStyle/>
          <a:p>
            <a:pPr>
              <a:lnSpc>
                <a:spcPct val="90000"/>
              </a:lnSpc>
            </a:pPr>
            <a:r>
              <a:rPr lang="nl-NL" sz="1900"/>
              <a:t>Circulaire gebiedsontwikkeling</a:t>
            </a:r>
            <a:endParaRPr lang="nl-NL" sz="1900" dirty="0"/>
          </a:p>
          <a:p>
            <a:pPr>
              <a:lnSpc>
                <a:spcPct val="90000"/>
              </a:lnSpc>
            </a:pPr>
            <a:r>
              <a:rPr lang="nl-NL" sz="1900" dirty="0"/>
              <a:t>Circulaire gebiedsanalyse</a:t>
            </a:r>
          </a:p>
          <a:p>
            <a:pPr>
              <a:lnSpc>
                <a:spcPct val="90000"/>
              </a:lnSpc>
            </a:pPr>
            <a:r>
              <a:rPr lang="nl-NL" sz="1900" dirty="0"/>
              <a:t>Circulair ontwerpen</a:t>
            </a:r>
          </a:p>
          <a:p>
            <a:pPr>
              <a:lnSpc>
                <a:spcPct val="90000"/>
              </a:lnSpc>
            </a:pPr>
            <a:r>
              <a:rPr lang="nl-NL" sz="1900" dirty="0"/>
              <a:t>Biodiversiteit, natuur inclusief en klimaat adaptief</a:t>
            </a:r>
          </a:p>
          <a:p>
            <a:pPr>
              <a:lnSpc>
                <a:spcPct val="90000"/>
              </a:lnSpc>
            </a:pPr>
            <a:r>
              <a:rPr lang="nl-NL" sz="1900" dirty="0"/>
              <a:t>Waardencreatie in een gebied</a:t>
            </a:r>
          </a:p>
          <a:p>
            <a:pPr>
              <a:lnSpc>
                <a:spcPct val="90000"/>
              </a:lnSpc>
            </a:pPr>
            <a:r>
              <a:rPr lang="nl-NL" sz="1900" dirty="0"/>
              <a:t>Circulaire infrastructuur</a:t>
            </a:r>
          </a:p>
          <a:p>
            <a:pPr>
              <a:lnSpc>
                <a:spcPct val="90000"/>
              </a:lnSpc>
            </a:pPr>
            <a:r>
              <a:rPr lang="nl-NL" sz="1900" dirty="0"/>
              <a:t>Implementatie van een </a:t>
            </a:r>
            <a:r>
              <a:rPr lang="nl-NL" sz="1900" dirty="0" err="1"/>
              <a:t>gebiedontwerp</a:t>
            </a:r>
            <a:endParaRPr lang="nl-NL" sz="1900" dirty="0"/>
          </a:p>
        </p:txBody>
      </p:sp>
      <p:sp>
        <p:nvSpPr>
          <p:cNvPr id="25" name="Text Placeholder 4">
            <a:extLst>
              <a:ext uri="{FF2B5EF4-FFF2-40B4-BE49-F238E27FC236}">
                <a16:creationId xmlns:a16="http://schemas.microsoft.com/office/drawing/2014/main" id="{B537BDB5-F83C-33FB-4C72-7A4D09A1B098}"/>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13050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r>
              <a:rPr lang="nl-NL" dirty="0"/>
              <a:t>Het concept van circulaire gebiedsontwikkeling</a:t>
            </a:r>
          </a:p>
          <a:p>
            <a:r>
              <a:rPr lang="nl-NL" dirty="0"/>
              <a:t>Waarom is dit zo belangrijk</a:t>
            </a:r>
          </a:p>
          <a:p>
            <a:r>
              <a:rPr lang="nl-NL" dirty="0"/>
              <a:t>Met welke principes moet er rekening worden gehouden. </a:t>
            </a:r>
          </a:p>
          <a:p>
            <a:endParaRPr lang="nl-NL" dirty="0"/>
          </a:p>
        </p:txBody>
      </p:sp>
      <p:pic>
        <p:nvPicPr>
          <p:cNvPr id="1026" name="Picture 2" descr="Duurzame gebiedsontwikkeling door de ogen van een gemeentelijke  projectleider">
            <a:extLst>
              <a:ext uri="{FF2B5EF4-FFF2-40B4-BE49-F238E27FC236}">
                <a16:creationId xmlns:a16="http://schemas.microsoft.com/office/drawing/2014/main" id="{5E558E20-1A8E-478B-302C-8DAA97FD021D}"/>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632" r="176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0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70ECE-A1AE-15CA-DA5E-CE071DCB1537}"/>
              </a:ext>
            </a:extLst>
          </p:cNvPr>
          <p:cNvSpPr>
            <a:spLocks noGrp="1"/>
          </p:cNvSpPr>
          <p:nvPr>
            <p:ph type="title"/>
          </p:nvPr>
        </p:nvSpPr>
        <p:spPr/>
        <p:txBody>
          <a:bodyPr/>
          <a:lstStyle/>
          <a:p>
            <a:r>
              <a:rPr lang="nl-NL" dirty="0"/>
              <a:t>Waar denken jullie aan bij een gebied. </a:t>
            </a:r>
          </a:p>
        </p:txBody>
      </p:sp>
      <p:pic>
        <p:nvPicPr>
          <p:cNvPr id="4" name="Picture 2">
            <a:extLst>
              <a:ext uri="{FF2B5EF4-FFF2-40B4-BE49-F238E27FC236}">
                <a16:creationId xmlns:a16="http://schemas.microsoft.com/office/drawing/2014/main" id="{F7DD7431-D4CA-26E5-39C6-FCC5B12198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43"/>
          <a:stretch/>
        </p:blipFill>
        <p:spPr bwMode="auto">
          <a:xfrm>
            <a:off x="2514600" y="1215707"/>
            <a:ext cx="6888479" cy="5215573"/>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9F7F4690-DF61-C948-7166-7ADBBBE439DD}"/>
              </a:ext>
            </a:extLst>
          </p:cNvPr>
          <p:cNvSpPr/>
          <p:nvPr/>
        </p:nvSpPr>
        <p:spPr>
          <a:xfrm>
            <a:off x="4739640" y="4053840"/>
            <a:ext cx="2240280" cy="868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633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80FB2-5F50-BF35-D22F-DF3F196479D2}"/>
              </a:ext>
            </a:extLst>
          </p:cNvPr>
          <p:cNvSpPr>
            <a:spLocks noGrp="1"/>
          </p:cNvSpPr>
          <p:nvPr>
            <p:ph type="title"/>
          </p:nvPr>
        </p:nvSpPr>
        <p:spPr>
          <a:xfrm>
            <a:off x="371476" y="296863"/>
            <a:ext cx="5645148" cy="1160403"/>
          </a:xfrm>
        </p:spPr>
        <p:txBody>
          <a:bodyPr anchor="t">
            <a:normAutofit/>
          </a:bodyPr>
          <a:lstStyle/>
          <a:p>
            <a:r>
              <a:rPr lang="nl-NL" sz="3700" dirty="0"/>
              <a:t>Gebiedsontwikkeling</a:t>
            </a:r>
          </a:p>
        </p:txBody>
      </p:sp>
      <p:sp>
        <p:nvSpPr>
          <p:cNvPr id="6" name="Tijdelijke aanduiding voor tekst 5">
            <a:extLst>
              <a:ext uri="{FF2B5EF4-FFF2-40B4-BE49-F238E27FC236}">
                <a16:creationId xmlns:a16="http://schemas.microsoft.com/office/drawing/2014/main" id="{177816A0-48EC-E74E-F68B-206C2BD9ABDD}"/>
              </a:ext>
            </a:extLst>
          </p:cNvPr>
          <p:cNvSpPr>
            <a:spLocks noGrp="1"/>
          </p:cNvSpPr>
          <p:nvPr>
            <p:ph idx="1"/>
          </p:nvPr>
        </p:nvSpPr>
        <p:spPr>
          <a:xfrm>
            <a:off x="371475" y="1709738"/>
            <a:ext cx="5645149" cy="4419599"/>
          </a:xfrm>
        </p:spPr>
        <p:txBody>
          <a:bodyPr>
            <a:normAutofit/>
          </a:bodyPr>
          <a:lstStyle/>
          <a:p>
            <a:pPr marL="0" indent="0">
              <a:buNone/>
            </a:pPr>
            <a:r>
              <a:rPr lang="nl-NL" sz="2000" b="0" dirty="0"/>
              <a:t>Is volgens de rijksoverheid vooral een taak van provincies en gemeenten. Waarbij je mag denken aan het beheren van landschappen, verstedelijking en het behoud van groene ruimte. De ontwikkelingen kunnen gevolgen hebben voor de leefomgeving. </a:t>
            </a:r>
          </a:p>
          <a:p>
            <a:pPr marL="0" indent="0">
              <a:buNone/>
            </a:pPr>
            <a:r>
              <a:rPr lang="nl-NL" sz="2000" b="0" dirty="0"/>
              <a:t>Er wordt ook wel gesproken over het op een lijn brengen van publieke, private en particuliere belangen. </a:t>
            </a:r>
          </a:p>
          <a:p>
            <a:pPr marL="0" indent="0">
              <a:buNone/>
            </a:pPr>
            <a:r>
              <a:rPr lang="nl-NL" sz="2000" b="0" dirty="0"/>
              <a:t>Het gaat hier dus om een samenwerking tussen verschillende partijen </a:t>
            </a:r>
          </a:p>
        </p:txBody>
      </p:sp>
      <p:pic>
        <p:nvPicPr>
          <p:cNvPr id="8" name="Picture 7">
            <a:extLst>
              <a:ext uri="{FF2B5EF4-FFF2-40B4-BE49-F238E27FC236}">
                <a16:creationId xmlns:a16="http://schemas.microsoft.com/office/drawing/2014/main" id="{5D7314C2-8C58-78E6-C443-09B397AA4697}"/>
              </a:ext>
            </a:extLst>
          </p:cNvPr>
          <p:cNvPicPr>
            <a:picLocks noChangeAspect="1"/>
          </p:cNvPicPr>
          <p:nvPr/>
        </p:nvPicPr>
        <p:blipFill rotWithShape="1">
          <a:blip r:embed="rId2"/>
          <a:srcRect l="21977" r="18805"/>
          <a:stretch/>
        </p:blipFill>
        <p:spPr>
          <a:xfrm>
            <a:off x="6175377" y="10"/>
            <a:ext cx="6016622" cy="6857990"/>
          </a:xfrm>
          <a:prstGeom prst="rect">
            <a:avLst/>
          </a:prstGeom>
          <a:noFill/>
        </p:spPr>
      </p:pic>
      <p:sp>
        <p:nvSpPr>
          <p:cNvPr id="12" name="Text Placeholder 4">
            <a:extLst>
              <a:ext uri="{FF2B5EF4-FFF2-40B4-BE49-F238E27FC236}">
                <a16:creationId xmlns:a16="http://schemas.microsoft.com/office/drawing/2014/main" id="{9EDEF4B4-9ED2-204D-3C65-61C43B0ED568}"/>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492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5AA44AD-3F93-A195-F5A3-5C7158534F90}"/>
              </a:ext>
            </a:extLst>
          </p:cNvPr>
          <p:cNvSpPr>
            <a:spLocks noGrp="1"/>
          </p:cNvSpPr>
          <p:nvPr>
            <p:ph type="body" sz="quarter" idx="13"/>
          </p:nvPr>
        </p:nvSpPr>
        <p:spPr/>
        <p:txBody>
          <a:bodyPr/>
          <a:lstStyle/>
          <a:p>
            <a:pPr marL="0" indent="0">
              <a:buNone/>
            </a:pPr>
            <a:r>
              <a:rPr lang="nl-NL" dirty="0"/>
              <a:t>Circulaire gebiedsontwikkeling gaat over het ontwerpen en beheren van een gebied op een duurzame manier, waarbij circulaire principes centraal staan. </a:t>
            </a:r>
          </a:p>
          <a:p>
            <a:pPr marL="0" indent="0">
              <a:buNone/>
            </a:pPr>
            <a:endParaRPr lang="nl-NL" dirty="0"/>
          </a:p>
          <a:p>
            <a:pPr marL="0" indent="0">
              <a:buNone/>
            </a:pPr>
            <a:endParaRPr lang="nl-NL" dirty="0"/>
          </a:p>
        </p:txBody>
      </p:sp>
      <p:sp>
        <p:nvSpPr>
          <p:cNvPr id="6" name="Titel 5">
            <a:extLst>
              <a:ext uri="{FF2B5EF4-FFF2-40B4-BE49-F238E27FC236}">
                <a16:creationId xmlns:a16="http://schemas.microsoft.com/office/drawing/2014/main" id="{B762F778-67B2-B3A6-F62F-F9DF5C75705B}"/>
              </a:ext>
            </a:extLst>
          </p:cNvPr>
          <p:cNvSpPr>
            <a:spLocks noGrp="1"/>
          </p:cNvSpPr>
          <p:nvPr>
            <p:ph type="title"/>
          </p:nvPr>
        </p:nvSpPr>
        <p:spPr/>
        <p:txBody>
          <a:bodyPr/>
          <a:lstStyle/>
          <a:p>
            <a:r>
              <a:rPr lang="nl-NL" dirty="0"/>
              <a:t>Circulaire gebiedsontwikkeling</a:t>
            </a:r>
          </a:p>
        </p:txBody>
      </p:sp>
      <p:pic>
        <p:nvPicPr>
          <p:cNvPr id="2050" name="Picture 2" descr="50% meer circulaire start-ups | Agro&amp;Chemie">
            <a:extLst>
              <a:ext uri="{FF2B5EF4-FFF2-40B4-BE49-F238E27FC236}">
                <a16:creationId xmlns:a16="http://schemas.microsoft.com/office/drawing/2014/main" id="{BAF8310F-C7F2-B5F1-E1E5-B514267DE37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442" b="4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39356"/>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104</TotalTime>
  <Words>591</Words>
  <Application>Microsoft Office PowerPoint</Application>
  <PresentationFormat>Breedbeeld</PresentationFormat>
  <Paragraphs>79</Paragraphs>
  <Slides>19</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Arial Black</vt:lpstr>
      <vt:lpstr>Calibri</vt:lpstr>
      <vt:lpstr>Thema1</vt:lpstr>
      <vt:lpstr>Circulaire economie</vt:lpstr>
      <vt:lpstr>PowerPoint-presentatie</vt:lpstr>
      <vt:lpstr>Nederland circulair 2050</vt:lpstr>
      <vt:lpstr>Wat  zijn de uitgangspunten van een circulaire economie</vt:lpstr>
      <vt:lpstr>Periode planning</vt:lpstr>
      <vt:lpstr>Vandaag</vt:lpstr>
      <vt:lpstr>Waar denken jullie aan bij een gebied. </vt:lpstr>
      <vt:lpstr>Gebiedsontwikkeling</vt:lpstr>
      <vt:lpstr>Circulaire gebiedsontwikkeling</vt:lpstr>
      <vt:lpstr>Wat uit de circulaire economie kan gebruikt worden bij het ontwikkelen van een gebied?</vt:lpstr>
      <vt:lpstr>Ontwikkelprincipes </vt:lpstr>
      <vt:lpstr>Circulaire gebiedsontwikkeling</vt:lpstr>
      <vt:lpstr>Opdracht Belang van een circulaire inrichting.</vt:lpstr>
      <vt:lpstr>Hergebruiken in een gebied</vt:lpstr>
      <vt:lpstr>Recycling in een gebied</vt:lpstr>
      <vt:lpstr>Regeneratie in een gebied</vt:lpstr>
      <vt:lpstr>Meervoudige waardencreatie</vt:lpstr>
      <vt:lpstr>Waar start je met circulaire gebiedsontwikkeling? </vt:lpstr>
      <vt:lpstr>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2023-05-09T12:36:46Z</dcterms:created>
  <dcterms:modified xsi:type="dcterms:W3CDTF">2024-04-23T07:23:11Z</dcterms:modified>
</cp:coreProperties>
</file>